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0C44AA2-040F-4D0C-95F6-5B0F28E822AC}" v="1" dt="2026-02-17T14:43:25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660"/>
  </p:normalViewPr>
  <p:slideViewPr>
    <p:cSldViewPr snapToGrid="0">
      <p:cViewPr varScale="1">
        <p:scale>
          <a:sx n="59" d="100"/>
          <a:sy n="59" d="100"/>
        </p:scale>
        <p:origin x="88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chel McKenzie" userId="f7d84cc3-a06b-46fa-aa6b-623fca012822" providerId="ADAL" clId="{043A9F22-D65D-49D1-9CE8-770C95698B24}"/>
    <pc:docChg chg="modSld">
      <pc:chgData name="Rachel McKenzie" userId="f7d84cc3-a06b-46fa-aa6b-623fca012822" providerId="ADAL" clId="{043A9F22-D65D-49D1-9CE8-770C95698B24}" dt="2026-02-17T14:43:25.038" v="0" actId="20578"/>
      <pc:docMkLst>
        <pc:docMk/>
      </pc:docMkLst>
      <pc:sldChg chg="modSp">
        <pc:chgData name="Rachel McKenzie" userId="f7d84cc3-a06b-46fa-aa6b-623fca012822" providerId="ADAL" clId="{043A9F22-D65D-49D1-9CE8-770C95698B24}" dt="2026-02-17T14:43:25.038" v="0" actId="20578"/>
        <pc:sldMkLst>
          <pc:docMk/>
          <pc:sldMk cId="1369539462" sldId="256"/>
        </pc:sldMkLst>
        <pc:spChg chg="mod">
          <ac:chgData name="Rachel McKenzie" userId="f7d84cc3-a06b-46fa-aa6b-623fca012822" providerId="ADAL" clId="{043A9F22-D65D-49D1-9CE8-770C95698B24}" dt="2026-02-17T14:43:25.038" v="0" actId="20578"/>
          <ac:spMkLst>
            <pc:docMk/>
            <pc:sldMk cId="1369539462" sldId="256"/>
            <ac:spMk id="3" creationId="{25ADBB0A-75D6-2F3C-F35C-3E6997D26ED9}"/>
          </ac:spMkLst>
        </pc:spChg>
      </pc:sldChg>
    </pc:docChg>
  </pc:docChgLst>
</pc:chgInfo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sv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svg"/><Relationship Id="rId1" Type="http://schemas.openxmlformats.org/officeDocument/2006/relationships/image" Target="../media/image43.png"/><Relationship Id="rId6" Type="http://schemas.openxmlformats.org/officeDocument/2006/relationships/image" Target="../media/image48.svg"/><Relationship Id="rId5" Type="http://schemas.openxmlformats.org/officeDocument/2006/relationships/image" Target="../media/image47.png"/><Relationship Id="rId4" Type="http://schemas.openxmlformats.org/officeDocument/2006/relationships/image" Target="../media/image46.sv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1AC537-4017-4508-A8C7-B38FD976371B}" type="doc">
      <dgm:prSet loTypeId="urn:microsoft.com/office/officeart/2005/8/layout/pList2" loCatId="picture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GB"/>
        </a:p>
      </dgm:t>
    </dgm:pt>
    <dgm:pt modelId="{18D33207-1E42-4964-877B-C54A1C7E7BB1}">
      <dgm:prSet phldrT="[Text]" phldr="0"/>
      <dgm:spPr/>
      <dgm:t>
        <a:bodyPr/>
        <a:lstStyle/>
        <a:p>
          <a:r>
            <a:rPr lang="en-GB" dirty="0"/>
            <a:t>Individualised consideration</a:t>
          </a:r>
        </a:p>
      </dgm:t>
    </dgm:pt>
    <dgm:pt modelId="{129569D2-5B4D-42FB-9AA5-8DC017F0426A}" type="parTrans" cxnId="{91AEEA98-7388-4539-A486-B732B90FC181}">
      <dgm:prSet/>
      <dgm:spPr/>
      <dgm:t>
        <a:bodyPr/>
        <a:lstStyle/>
        <a:p>
          <a:endParaRPr lang="en-GB"/>
        </a:p>
      </dgm:t>
    </dgm:pt>
    <dgm:pt modelId="{F8D43421-71C9-4CA6-933B-5F6BE0BA16E0}" type="sibTrans" cxnId="{91AEEA98-7388-4539-A486-B732B90FC181}">
      <dgm:prSet/>
      <dgm:spPr/>
      <dgm:t>
        <a:bodyPr/>
        <a:lstStyle/>
        <a:p>
          <a:endParaRPr lang="en-GB"/>
        </a:p>
      </dgm:t>
    </dgm:pt>
    <dgm:pt modelId="{3749EBD2-452A-4DF6-A831-283C55D80CA9}">
      <dgm:prSet phldrT="[Text]" phldr="0"/>
      <dgm:spPr/>
      <dgm:t>
        <a:bodyPr/>
        <a:lstStyle/>
        <a:p>
          <a:r>
            <a:rPr lang="en-GB" dirty="0"/>
            <a:t>Inspirational motivation</a:t>
          </a:r>
        </a:p>
      </dgm:t>
    </dgm:pt>
    <dgm:pt modelId="{006BC063-4F91-49CB-9007-280F5518EF54}" type="parTrans" cxnId="{0E13540B-0668-4CA7-AE37-CCEF169608A4}">
      <dgm:prSet/>
      <dgm:spPr/>
      <dgm:t>
        <a:bodyPr/>
        <a:lstStyle/>
        <a:p>
          <a:endParaRPr lang="en-GB"/>
        </a:p>
      </dgm:t>
    </dgm:pt>
    <dgm:pt modelId="{83DEC901-8C3D-4FDD-BA5C-370A816912EA}" type="sibTrans" cxnId="{0E13540B-0668-4CA7-AE37-CCEF169608A4}">
      <dgm:prSet/>
      <dgm:spPr/>
      <dgm:t>
        <a:bodyPr/>
        <a:lstStyle/>
        <a:p>
          <a:endParaRPr lang="en-GB"/>
        </a:p>
      </dgm:t>
    </dgm:pt>
    <dgm:pt modelId="{588387CD-C718-40B3-B032-DBDFE2498B4D}">
      <dgm:prSet phldrT="[Text]" phldr="0"/>
      <dgm:spPr/>
      <dgm:t>
        <a:bodyPr/>
        <a:lstStyle/>
        <a:p>
          <a:r>
            <a:rPr lang="en-GB" dirty="0"/>
            <a:t>Idealised influence</a:t>
          </a:r>
        </a:p>
      </dgm:t>
    </dgm:pt>
    <dgm:pt modelId="{5570763C-B185-4DBD-8A8D-5BE15666FB54}" type="parTrans" cxnId="{93FC4932-0F7D-4E09-AA68-806DC5644E30}">
      <dgm:prSet/>
      <dgm:spPr/>
      <dgm:t>
        <a:bodyPr/>
        <a:lstStyle/>
        <a:p>
          <a:endParaRPr lang="en-GB"/>
        </a:p>
      </dgm:t>
    </dgm:pt>
    <dgm:pt modelId="{5BD90533-FE06-494F-AE98-566C14ADFBDD}" type="sibTrans" cxnId="{93FC4932-0F7D-4E09-AA68-806DC5644E30}">
      <dgm:prSet/>
      <dgm:spPr/>
      <dgm:t>
        <a:bodyPr/>
        <a:lstStyle/>
        <a:p>
          <a:endParaRPr lang="en-GB"/>
        </a:p>
      </dgm:t>
    </dgm:pt>
    <dgm:pt modelId="{387472F4-6E77-4466-B7CB-CE983FDD21EE}">
      <dgm:prSet phldrT="[Text]" phldr="0"/>
      <dgm:spPr/>
      <dgm:t>
        <a:bodyPr/>
        <a:lstStyle/>
        <a:p>
          <a:r>
            <a:rPr lang="en-GB" dirty="0"/>
            <a:t>…is the degree to which a leader attends to each follow’s needs and is mentor, coach or guide to the follower</a:t>
          </a:r>
        </a:p>
      </dgm:t>
    </dgm:pt>
    <dgm:pt modelId="{9D60A97E-EB23-453D-8CED-F70E340AC6DB}" type="parTrans" cxnId="{A2D323CC-369A-425E-AB34-36BDD320F61B}">
      <dgm:prSet/>
      <dgm:spPr/>
      <dgm:t>
        <a:bodyPr/>
        <a:lstStyle/>
        <a:p>
          <a:endParaRPr lang="en-GB"/>
        </a:p>
      </dgm:t>
    </dgm:pt>
    <dgm:pt modelId="{4F373195-5B70-452F-B92D-5A3182856F12}" type="sibTrans" cxnId="{A2D323CC-369A-425E-AB34-36BDD320F61B}">
      <dgm:prSet/>
      <dgm:spPr/>
      <dgm:t>
        <a:bodyPr/>
        <a:lstStyle/>
        <a:p>
          <a:endParaRPr lang="en-GB"/>
        </a:p>
      </dgm:t>
    </dgm:pt>
    <dgm:pt modelId="{455ECE4F-C42F-4F1E-8CE5-ECC6EEFEEBB6}">
      <dgm:prSet phldrT="[Text]" phldr="0"/>
      <dgm:spPr/>
      <dgm:t>
        <a:bodyPr/>
        <a:lstStyle/>
        <a:p>
          <a:r>
            <a:rPr lang="en-GB" dirty="0"/>
            <a:t>…is the extent to which a leader articulates an appealing vision that inspires and motivates followers to perform beyond expectations</a:t>
          </a:r>
        </a:p>
      </dgm:t>
    </dgm:pt>
    <dgm:pt modelId="{80489FF7-1E8F-4D43-BE30-E59A756DE74E}" type="parTrans" cxnId="{3E9F2398-0BA4-45FC-BE08-8D0419FD286E}">
      <dgm:prSet/>
      <dgm:spPr/>
      <dgm:t>
        <a:bodyPr/>
        <a:lstStyle/>
        <a:p>
          <a:endParaRPr lang="en-GB"/>
        </a:p>
      </dgm:t>
    </dgm:pt>
    <dgm:pt modelId="{82981560-1FF5-482F-9DEF-9DAEAB6E7D8B}" type="sibTrans" cxnId="{3E9F2398-0BA4-45FC-BE08-8D0419FD286E}">
      <dgm:prSet/>
      <dgm:spPr/>
      <dgm:t>
        <a:bodyPr/>
        <a:lstStyle/>
        <a:p>
          <a:endParaRPr lang="en-GB"/>
        </a:p>
      </dgm:t>
    </dgm:pt>
    <dgm:pt modelId="{35D37BBB-4CEB-4224-9AD2-ABA7578D5097}">
      <dgm:prSet phldrT="[Text]" phldr="0"/>
      <dgm:spPr/>
      <dgm:t>
        <a:bodyPr/>
        <a:lstStyle/>
        <a:p>
          <a:r>
            <a:rPr lang="en-GB" dirty="0"/>
            <a:t>…is the degree to which leaders are role models for followers </a:t>
          </a:r>
        </a:p>
      </dgm:t>
    </dgm:pt>
    <dgm:pt modelId="{1040240C-8478-4E29-A8E4-6ED3CDB9FDE6}" type="parTrans" cxnId="{DB9ED42F-03A6-4930-A658-CC83278BF804}">
      <dgm:prSet/>
      <dgm:spPr/>
      <dgm:t>
        <a:bodyPr/>
        <a:lstStyle/>
        <a:p>
          <a:endParaRPr lang="en-GB"/>
        </a:p>
      </dgm:t>
    </dgm:pt>
    <dgm:pt modelId="{C1C97392-5898-445D-B2DB-90ABFC63E756}" type="sibTrans" cxnId="{DB9ED42F-03A6-4930-A658-CC83278BF804}">
      <dgm:prSet/>
      <dgm:spPr/>
      <dgm:t>
        <a:bodyPr/>
        <a:lstStyle/>
        <a:p>
          <a:endParaRPr lang="en-GB"/>
        </a:p>
      </dgm:t>
    </dgm:pt>
    <dgm:pt modelId="{BF59C549-7A75-478F-B1A8-C6D2305F28CC}">
      <dgm:prSet phldrT="[Text]" phldr="0"/>
      <dgm:spPr/>
      <dgm:t>
        <a:bodyPr/>
        <a:lstStyle/>
        <a:p>
          <a:r>
            <a:rPr lang="en-GB" dirty="0"/>
            <a:t>Intellectual stimulation</a:t>
          </a:r>
        </a:p>
      </dgm:t>
    </dgm:pt>
    <dgm:pt modelId="{9EE06C19-E22F-410B-AD61-0AC3B22532CC}" type="parTrans" cxnId="{C6A2BCD8-EBC6-4808-A5CD-5D17002836AD}">
      <dgm:prSet/>
      <dgm:spPr/>
      <dgm:t>
        <a:bodyPr/>
        <a:lstStyle/>
        <a:p>
          <a:endParaRPr lang="en-GB"/>
        </a:p>
      </dgm:t>
    </dgm:pt>
    <dgm:pt modelId="{DA46FCC8-96DB-4275-B974-40EF821CEAA9}" type="sibTrans" cxnId="{C6A2BCD8-EBC6-4808-A5CD-5D17002836AD}">
      <dgm:prSet/>
      <dgm:spPr/>
      <dgm:t>
        <a:bodyPr/>
        <a:lstStyle/>
        <a:p>
          <a:endParaRPr lang="en-GB"/>
        </a:p>
      </dgm:t>
    </dgm:pt>
    <dgm:pt modelId="{DE238602-AC7B-4707-8810-5042D8710A91}">
      <dgm:prSet phldrT="[Text]" phldr="0"/>
      <dgm:spPr/>
      <dgm:t>
        <a:bodyPr/>
        <a:lstStyle/>
        <a:p>
          <a:r>
            <a:rPr lang="en-GB" dirty="0"/>
            <a:t>…is the extent to which leaders challenge assumptions, take risks and  solicit ideas, and encourage followers to do the same</a:t>
          </a:r>
        </a:p>
      </dgm:t>
    </dgm:pt>
    <dgm:pt modelId="{6E7D1018-1446-4891-B4D3-8A6C203BAB51}" type="parTrans" cxnId="{1B59E0F9-FE3B-45F1-8E8C-AC823131BDA9}">
      <dgm:prSet/>
      <dgm:spPr/>
      <dgm:t>
        <a:bodyPr/>
        <a:lstStyle/>
        <a:p>
          <a:endParaRPr lang="en-GB"/>
        </a:p>
      </dgm:t>
    </dgm:pt>
    <dgm:pt modelId="{502E63CC-3860-4FFA-A5A0-C433F32903B6}" type="sibTrans" cxnId="{1B59E0F9-FE3B-45F1-8E8C-AC823131BDA9}">
      <dgm:prSet/>
      <dgm:spPr/>
      <dgm:t>
        <a:bodyPr/>
        <a:lstStyle/>
        <a:p>
          <a:endParaRPr lang="en-GB"/>
        </a:p>
      </dgm:t>
    </dgm:pt>
    <dgm:pt modelId="{920FE338-113F-4ADA-92CC-0CDD6B9E210B}" type="pres">
      <dgm:prSet presAssocID="{281AC537-4017-4508-A8C7-B38FD976371B}" presName="Name0" presStyleCnt="0">
        <dgm:presLayoutVars>
          <dgm:dir/>
          <dgm:resizeHandles val="exact"/>
        </dgm:presLayoutVars>
      </dgm:prSet>
      <dgm:spPr/>
    </dgm:pt>
    <dgm:pt modelId="{257B33EE-BB0D-4EBA-85E6-33F5B7C566B4}" type="pres">
      <dgm:prSet presAssocID="{281AC537-4017-4508-A8C7-B38FD976371B}" presName="bkgdShp" presStyleLbl="alignAccFollowNode1" presStyleIdx="0" presStyleCnt="1" custLinFactNeighborX="-1703" custLinFactNeighborY="-14658"/>
      <dgm:spPr/>
    </dgm:pt>
    <dgm:pt modelId="{943C6D53-6141-451F-A118-FE6062EB9B30}" type="pres">
      <dgm:prSet presAssocID="{281AC537-4017-4508-A8C7-B38FD976371B}" presName="linComp" presStyleCnt="0"/>
      <dgm:spPr/>
    </dgm:pt>
    <dgm:pt modelId="{5A4F3B50-2CB6-44BB-A545-35E507D767EF}" type="pres">
      <dgm:prSet presAssocID="{18D33207-1E42-4964-877B-C54A1C7E7BB1}" presName="compNode" presStyleCnt="0"/>
      <dgm:spPr/>
    </dgm:pt>
    <dgm:pt modelId="{70B7A5D3-2EEC-45F2-9AF6-0A0A4E95906C}" type="pres">
      <dgm:prSet presAssocID="{18D33207-1E42-4964-877B-C54A1C7E7BB1}" presName="node" presStyleLbl="node1" presStyleIdx="0" presStyleCnt="4">
        <dgm:presLayoutVars>
          <dgm:bulletEnabled val="1"/>
        </dgm:presLayoutVars>
      </dgm:prSet>
      <dgm:spPr/>
    </dgm:pt>
    <dgm:pt modelId="{257D5B37-B0EF-4838-ADAD-D395B32F42A8}" type="pres">
      <dgm:prSet presAssocID="{18D33207-1E42-4964-877B-C54A1C7E7BB1}" presName="invisiNode" presStyleLbl="node1" presStyleIdx="0" presStyleCnt="4"/>
      <dgm:spPr/>
    </dgm:pt>
    <dgm:pt modelId="{C2A799D9-F47A-4A95-A7DC-14F7A73025AE}" type="pres">
      <dgm:prSet presAssocID="{18D33207-1E42-4964-877B-C54A1C7E7BB1}" presName="imagNode" presStyleLbl="fgImgPlace1" presStyleIdx="0" presStyleCnt="4"/>
      <dgm:spPr>
        <a:blipFill>
          <a:blip xmlns:r="http://schemas.openxmlformats.org/officeDocument/2006/relationships" r:embed="rId1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4000" b="-4000"/>
          </a:stretch>
        </a:blipFill>
      </dgm:spPr>
    </dgm:pt>
    <dgm:pt modelId="{00F7DC98-7C80-4C04-A453-267B3307614F}" type="pres">
      <dgm:prSet presAssocID="{F8D43421-71C9-4CA6-933B-5F6BE0BA16E0}" presName="sibTrans" presStyleLbl="sibTrans2D1" presStyleIdx="0" presStyleCnt="0"/>
      <dgm:spPr/>
    </dgm:pt>
    <dgm:pt modelId="{F1E378A0-B9EB-4B59-B81D-FB8185EA0AB3}" type="pres">
      <dgm:prSet presAssocID="{3749EBD2-452A-4DF6-A831-283C55D80CA9}" presName="compNode" presStyleCnt="0"/>
      <dgm:spPr/>
    </dgm:pt>
    <dgm:pt modelId="{35748DF9-3264-4711-A3A0-AD495DBC8D66}" type="pres">
      <dgm:prSet presAssocID="{3749EBD2-452A-4DF6-A831-283C55D80CA9}" presName="node" presStyleLbl="node1" presStyleIdx="1" presStyleCnt="4">
        <dgm:presLayoutVars>
          <dgm:bulletEnabled val="1"/>
        </dgm:presLayoutVars>
      </dgm:prSet>
      <dgm:spPr/>
    </dgm:pt>
    <dgm:pt modelId="{F99E5B16-71C3-4FA6-8663-C958C44759E9}" type="pres">
      <dgm:prSet presAssocID="{3749EBD2-452A-4DF6-A831-283C55D80CA9}" presName="invisiNode" presStyleLbl="node1" presStyleIdx="1" presStyleCnt="4"/>
      <dgm:spPr/>
    </dgm:pt>
    <dgm:pt modelId="{61BFECBE-B203-4F61-8E8C-A32B36D9404C}" type="pres">
      <dgm:prSet presAssocID="{3749EBD2-452A-4DF6-A831-283C55D80CA9}" presName="imagNode" presStyleLbl="fgImgPlace1" presStyleIdx="1" presStyleCnt="4"/>
      <dgm:spPr>
        <a:blipFill>
          <a:blip xmlns:r="http://schemas.openxmlformats.org/officeDocument/2006/relationships"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</dgm:spPr>
      <dgm:extLst>
        <a:ext uri="{E40237B7-FDA0-4F09-8148-C483321AD2D9}">
          <dgm14:cNvPr xmlns:dgm14="http://schemas.microsoft.com/office/drawing/2010/diagram" id="0" name="" descr="Heart with solid fill"/>
        </a:ext>
      </dgm:extLst>
    </dgm:pt>
    <dgm:pt modelId="{BA71FF7F-6241-4639-9B5F-D746C6E3A492}" type="pres">
      <dgm:prSet presAssocID="{83DEC901-8C3D-4FDD-BA5C-370A816912EA}" presName="sibTrans" presStyleLbl="sibTrans2D1" presStyleIdx="0" presStyleCnt="0"/>
      <dgm:spPr/>
    </dgm:pt>
    <dgm:pt modelId="{C6264959-E9D3-44E2-B7B7-E9862289917E}" type="pres">
      <dgm:prSet presAssocID="{588387CD-C718-40B3-B032-DBDFE2498B4D}" presName="compNode" presStyleCnt="0"/>
      <dgm:spPr/>
    </dgm:pt>
    <dgm:pt modelId="{2BCD4469-6CF1-488C-A6A6-F30F663BAB97}" type="pres">
      <dgm:prSet presAssocID="{588387CD-C718-40B3-B032-DBDFE2498B4D}" presName="node" presStyleLbl="node1" presStyleIdx="2" presStyleCnt="4">
        <dgm:presLayoutVars>
          <dgm:bulletEnabled val="1"/>
        </dgm:presLayoutVars>
      </dgm:prSet>
      <dgm:spPr/>
    </dgm:pt>
    <dgm:pt modelId="{439E7E05-62D8-40A5-9A41-B0E83A39BABE}" type="pres">
      <dgm:prSet presAssocID="{588387CD-C718-40B3-B032-DBDFE2498B4D}" presName="invisiNode" presStyleLbl="node1" presStyleIdx="2" presStyleCnt="4"/>
      <dgm:spPr/>
    </dgm:pt>
    <dgm:pt modelId="{69A10607-C6E4-4BF7-BBE5-F322E676EC68}" type="pres">
      <dgm:prSet presAssocID="{588387CD-C718-40B3-B032-DBDFE2498B4D}" presName="imagNode" presStyleLbl="fgImgPlace1" presStyleIdx="2" presStyleCnt="4"/>
      <dgm:spPr>
        <a:blipFill>
          <a:blip xmlns:r="http://schemas.openxmlformats.org/officeDocument/2006/relationships"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</dgm:spPr>
      <dgm:extLst>
        <a:ext uri="{E40237B7-FDA0-4F09-8148-C483321AD2D9}">
          <dgm14:cNvPr xmlns:dgm14="http://schemas.microsoft.com/office/drawing/2010/diagram" id="0" name="" descr="Right pointing backhand index with solid fill"/>
        </a:ext>
      </dgm:extLst>
    </dgm:pt>
    <dgm:pt modelId="{3B63F98F-FB52-4319-B44B-04CED96EC868}" type="pres">
      <dgm:prSet presAssocID="{5BD90533-FE06-494F-AE98-566C14ADFBDD}" presName="sibTrans" presStyleLbl="sibTrans2D1" presStyleIdx="0" presStyleCnt="0"/>
      <dgm:spPr/>
    </dgm:pt>
    <dgm:pt modelId="{EB14D667-1D86-4DBE-B5E5-98301F583449}" type="pres">
      <dgm:prSet presAssocID="{BF59C549-7A75-478F-B1A8-C6D2305F28CC}" presName="compNode" presStyleCnt="0"/>
      <dgm:spPr/>
    </dgm:pt>
    <dgm:pt modelId="{063CD86D-4676-4D6E-A53B-BD182227446B}" type="pres">
      <dgm:prSet presAssocID="{BF59C549-7A75-478F-B1A8-C6D2305F28CC}" presName="node" presStyleLbl="node1" presStyleIdx="3" presStyleCnt="4">
        <dgm:presLayoutVars>
          <dgm:bulletEnabled val="1"/>
        </dgm:presLayoutVars>
      </dgm:prSet>
      <dgm:spPr/>
    </dgm:pt>
    <dgm:pt modelId="{F22D7B10-282E-4F2A-8361-BB1CF8F4E5F0}" type="pres">
      <dgm:prSet presAssocID="{BF59C549-7A75-478F-B1A8-C6D2305F28CC}" presName="invisiNode" presStyleLbl="node1" presStyleIdx="3" presStyleCnt="4"/>
      <dgm:spPr/>
    </dgm:pt>
    <dgm:pt modelId="{FD8DA0B2-D7CB-4A51-940F-B157038523B3}" type="pres">
      <dgm:prSet presAssocID="{BF59C549-7A75-478F-B1A8-C6D2305F28CC}" presName="imagNode" presStyleLbl="fgImgPlace1" presStyleIdx="3" presStyleCnt="4"/>
      <dgm:spPr>
        <a:blipFill>
          <a:blip xmlns:r="http://schemas.openxmlformats.org/officeDocument/2006/relationships"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4000" b="-4000"/>
          </a:stretch>
        </a:blipFill>
      </dgm:spPr>
      <dgm:extLst>
        <a:ext uri="{E40237B7-FDA0-4F09-8148-C483321AD2D9}">
          <dgm14:cNvPr xmlns:dgm14="http://schemas.microsoft.com/office/drawing/2010/diagram" id="0" name="" descr="Lightbulb with solid fill"/>
        </a:ext>
      </dgm:extLst>
    </dgm:pt>
  </dgm:ptLst>
  <dgm:cxnLst>
    <dgm:cxn modelId="{2BAA7B08-FE66-4853-A7D4-251A0F75962A}" type="presOf" srcId="{BF59C549-7A75-478F-B1A8-C6D2305F28CC}" destId="{063CD86D-4676-4D6E-A53B-BD182227446B}" srcOrd="0" destOrd="0" presId="urn:microsoft.com/office/officeart/2005/8/layout/pList2"/>
    <dgm:cxn modelId="{0E13540B-0668-4CA7-AE37-CCEF169608A4}" srcId="{281AC537-4017-4508-A8C7-B38FD976371B}" destId="{3749EBD2-452A-4DF6-A831-283C55D80CA9}" srcOrd="1" destOrd="0" parTransId="{006BC063-4F91-49CB-9007-280F5518EF54}" sibTransId="{83DEC901-8C3D-4FDD-BA5C-370A816912EA}"/>
    <dgm:cxn modelId="{175DC10C-BEAC-489E-A4BE-980BB8EA4E3B}" type="presOf" srcId="{5BD90533-FE06-494F-AE98-566C14ADFBDD}" destId="{3B63F98F-FB52-4319-B44B-04CED96EC868}" srcOrd="0" destOrd="0" presId="urn:microsoft.com/office/officeart/2005/8/layout/pList2"/>
    <dgm:cxn modelId="{E147ED25-12F4-44AC-A736-1D9B0FBC0AB1}" type="presOf" srcId="{3749EBD2-452A-4DF6-A831-283C55D80CA9}" destId="{35748DF9-3264-4711-A3A0-AD495DBC8D66}" srcOrd="0" destOrd="0" presId="urn:microsoft.com/office/officeart/2005/8/layout/pList2"/>
    <dgm:cxn modelId="{DB9ED42F-03A6-4930-A658-CC83278BF804}" srcId="{588387CD-C718-40B3-B032-DBDFE2498B4D}" destId="{35D37BBB-4CEB-4224-9AD2-ABA7578D5097}" srcOrd="0" destOrd="0" parTransId="{1040240C-8478-4E29-A8E4-6ED3CDB9FDE6}" sibTransId="{C1C97392-5898-445D-B2DB-90ABFC63E756}"/>
    <dgm:cxn modelId="{93FC4932-0F7D-4E09-AA68-806DC5644E30}" srcId="{281AC537-4017-4508-A8C7-B38FD976371B}" destId="{588387CD-C718-40B3-B032-DBDFE2498B4D}" srcOrd="2" destOrd="0" parTransId="{5570763C-B185-4DBD-8A8D-5BE15666FB54}" sibTransId="{5BD90533-FE06-494F-AE98-566C14ADFBDD}"/>
    <dgm:cxn modelId="{27A0413C-1A29-4532-B7D0-F1CDD249865F}" type="presOf" srcId="{18D33207-1E42-4964-877B-C54A1C7E7BB1}" destId="{70B7A5D3-2EEC-45F2-9AF6-0A0A4E95906C}" srcOrd="0" destOrd="0" presId="urn:microsoft.com/office/officeart/2005/8/layout/pList2"/>
    <dgm:cxn modelId="{2A29433D-EDB1-490D-8D26-3A4E3F5C6102}" type="presOf" srcId="{281AC537-4017-4508-A8C7-B38FD976371B}" destId="{920FE338-113F-4ADA-92CC-0CDD6B9E210B}" srcOrd="0" destOrd="0" presId="urn:microsoft.com/office/officeart/2005/8/layout/pList2"/>
    <dgm:cxn modelId="{0E0AF862-6EA9-40DB-95E4-D78AC6D5A446}" type="presOf" srcId="{455ECE4F-C42F-4F1E-8CE5-ECC6EEFEEBB6}" destId="{35748DF9-3264-4711-A3A0-AD495DBC8D66}" srcOrd="0" destOrd="1" presId="urn:microsoft.com/office/officeart/2005/8/layout/pList2"/>
    <dgm:cxn modelId="{51E28867-FF01-4589-8380-AA10507C7357}" type="presOf" srcId="{35D37BBB-4CEB-4224-9AD2-ABA7578D5097}" destId="{2BCD4469-6CF1-488C-A6A6-F30F663BAB97}" srcOrd="0" destOrd="1" presId="urn:microsoft.com/office/officeart/2005/8/layout/pList2"/>
    <dgm:cxn modelId="{1AD72E4A-E28F-43E5-B55D-50E435FAEF77}" type="presOf" srcId="{588387CD-C718-40B3-B032-DBDFE2498B4D}" destId="{2BCD4469-6CF1-488C-A6A6-F30F663BAB97}" srcOrd="0" destOrd="0" presId="urn:microsoft.com/office/officeart/2005/8/layout/pList2"/>
    <dgm:cxn modelId="{7C9C7396-CD02-4521-B4DC-79F79D363F35}" type="presOf" srcId="{DE238602-AC7B-4707-8810-5042D8710A91}" destId="{063CD86D-4676-4D6E-A53B-BD182227446B}" srcOrd="0" destOrd="1" presId="urn:microsoft.com/office/officeart/2005/8/layout/pList2"/>
    <dgm:cxn modelId="{3E9F2398-0BA4-45FC-BE08-8D0419FD286E}" srcId="{3749EBD2-452A-4DF6-A831-283C55D80CA9}" destId="{455ECE4F-C42F-4F1E-8CE5-ECC6EEFEEBB6}" srcOrd="0" destOrd="0" parTransId="{80489FF7-1E8F-4D43-BE30-E59A756DE74E}" sibTransId="{82981560-1FF5-482F-9DEF-9DAEAB6E7D8B}"/>
    <dgm:cxn modelId="{91AEEA98-7388-4539-A486-B732B90FC181}" srcId="{281AC537-4017-4508-A8C7-B38FD976371B}" destId="{18D33207-1E42-4964-877B-C54A1C7E7BB1}" srcOrd="0" destOrd="0" parTransId="{129569D2-5B4D-42FB-9AA5-8DC017F0426A}" sibTransId="{F8D43421-71C9-4CA6-933B-5F6BE0BA16E0}"/>
    <dgm:cxn modelId="{A2D323CC-369A-425E-AB34-36BDD320F61B}" srcId="{18D33207-1E42-4964-877B-C54A1C7E7BB1}" destId="{387472F4-6E77-4466-B7CB-CE983FDD21EE}" srcOrd="0" destOrd="0" parTransId="{9D60A97E-EB23-453D-8CED-F70E340AC6DB}" sibTransId="{4F373195-5B70-452F-B92D-5A3182856F12}"/>
    <dgm:cxn modelId="{3F27C1D2-F1D1-43E0-996B-F9B34A4FBE7C}" type="presOf" srcId="{F8D43421-71C9-4CA6-933B-5F6BE0BA16E0}" destId="{00F7DC98-7C80-4C04-A453-267B3307614F}" srcOrd="0" destOrd="0" presId="urn:microsoft.com/office/officeart/2005/8/layout/pList2"/>
    <dgm:cxn modelId="{C6A2BCD8-EBC6-4808-A5CD-5D17002836AD}" srcId="{281AC537-4017-4508-A8C7-B38FD976371B}" destId="{BF59C549-7A75-478F-B1A8-C6D2305F28CC}" srcOrd="3" destOrd="0" parTransId="{9EE06C19-E22F-410B-AD61-0AC3B22532CC}" sibTransId="{DA46FCC8-96DB-4275-B974-40EF821CEAA9}"/>
    <dgm:cxn modelId="{BA247BE2-00A7-44EF-8C39-FCE2A0A40ACD}" type="presOf" srcId="{387472F4-6E77-4466-B7CB-CE983FDD21EE}" destId="{70B7A5D3-2EEC-45F2-9AF6-0A0A4E95906C}" srcOrd="0" destOrd="1" presId="urn:microsoft.com/office/officeart/2005/8/layout/pList2"/>
    <dgm:cxn modelId="{6204EBEF-9478-40D3-A14F-22ED5284C999}" type="presOf" srcId="{83DEC901-8C3D-4FDD-BA5C-370A816912EA}" destId="{BA71FF7F-6241-4639-9B5F-D746C6E3A492}" srcOrd="0" destOrd="0" presId="urn:microsoft.com/office/officeart/2005/8/layout/pList2"/>
    <dgm:cxn modelId="{1B59E0F9-FE3B-45F1-8E8C-AC823131BDA9}" srcId="{BF59C549-7A75-478F-B1A8-C6D2305F28CC}" destId="{DE238602-AC7B-4707-8810-5042D8710A91}" srcOrd="0" destOrd="0" parTransId="{6E7D1018-1446-4891-B4D3-8A6C203BAB51}" sibTransId="{502E63CC-3860-4FFA-A5A0-C433F32903B6}"/>
    <dgm:cxn modelId="{75511AEE-DBD0-450E-B6CF-1AE9897331F9}" type="presParOf" srcId="{920FE338-113F-4ADA-92CC-0CDD6B9E210B}" destId="{257B33EE-BB0D-4EBA-85E6-33F5B7C566B4}" srcOrd="0" destOrd="0" presId="urn:microsoft.com/office/officeart/2005/8/layout/pList2"/>
    <dgm:cxn modelId="{A336056B-B7A2-441D-A10A-CC8D59BF721E}" type="presParOf" srcId="{920FE338-113F-4ADA-92CC-0CDD6B9E210B}" destId="{943C6D53-6141-451F-A118-FE6062EB9B30}" srcOrd="1" destOrd="0" presId="urn:microsoft.com/office/officeart/2005/8/layout/pList2"/>
    <dgm:cxn modelId="{41806FC4-1964-40EB-9A52-1873A6CD86E9}" type="presParOf" srcId="{943C6D53-6141-451F-A118-FE6062EB9B30}" destId="{5A4F3B50-2CB6-44BB-A545-35E507D767EF}" srcOrd="0" destOrd="0" presId="urn:microsoft.com/office/officeart/2005/8/layout/pList2"/>
    <dgm:cxn modelId="{7D7814F3-176B-4137-9561-8557870666EB}" type="presParOf" srcId="{5A4F3B50-2CB6-44BB-A545-35E507D767EF}" destId="{70B7A5D3-2EEC-45F2-9AF6-0A0A4E95906C}" srcOrd="0" destOrd="0" presId="urn:microsoft.com/office/officeart/2005/8/layout/pList2"/>
    <dgm:cxn modelId="{C1849CDA-934D-4BA5-BFB7-0CD0ED35BDFC}" type="presParOf" srcId="{5A4F3B50-2CB6-44BB-A545-35E507D767EF}" destId="{257D5B37-B0EF-4838-ADAD-D395B32F42A8}" srcOrd="1" destOrd="0" presId="urn:microsoft.com/office/officeart/2005/8/layout/pList2"/>
    <dgm:cxn modelId="{64A07F6A-3F33-4278-8DD9-8ABE4B1A655F}" type="presParOf" srcId="{5A4F3B50-2CB6-44BB-A545-35E507D767EF}" destId="{C2A799D9-F47A-4A95-A7DC-14F7A73025AE}" srcOrd="2" destOrd="0" presId="urn:microsoft.com/office/officeart/2005/8/layout/pList2"/>
    <dgm:cxn modelId="{0DE40510-C2A7-4692-B17C-192DEDBE8167}" type="presParOf" srcId="{943C6D53-6141-451F-A118-FE6062EB9B30}" destId="{00F7DC98-7C80-4C04-A453-267B3307614F}" srcOrd="1" destOrd="0" presId="urn:microsoft.com/office/officeart/2005/8/layout/pList2"/>
    <dgm:cxn modelId="{1F6A6E35-F20D-4A29-88AF-DCE5847E079F}" type="presParOf" srcId="{943C6D53-6141-451F-A118-FE6062EB9B30}" destId="{F1E378A0-B9EB-4B59-B81D-FB8185EA0AB3}" srcOrd="2" destOrd="0" presId="urn:microsoft.com/office/officeart/2005/8/layout/pList2"/>
    <dgm:cxn modelId="{C981AC77-3429-4809-91C8-9A84A4FFA514}" type="presParOf" srcId="{F1E378A0-B9EB-4B59-B81D-FB8185EA0AB3}" destId="{35748DF9-3264-4711-A3A0-AD495DBC8D66}" srcOrd="0" destOrd="0" presId="urn:microsoft.com/office/officeart/2005/8/layout/pList2"/>
    <dgm:cxn modelId="{7EAFE71F-0212-4E2D-A5EA-A7810065334F}" type="presParOf" srcId="{F1E378A0-B9EB-4B59-B81D-FB8185EA0AB3}" destId="{F99E5B16-71C3-4FA6-8663-C958C44759E9}" srcOrd="1" destOrd="0" presId="urn:microsoft.com/office/officeart/2005/8/layout/pList2"/>
    <dgm:cxn modelId="{3D7C2984-8DD9-472C-AC94-5B65D8749F59}" type="presParOf" srcId="{F1E378A0-B9EB-4B59-B81D-FB8185EA0AB3}" destId="{61BFECBE-B203-4F61-8E8C-A32B36D9404C}" srcOrd="2" destOrd="0" presId="urn:microsoft.com/office/officeart/2005/8/layout/pList2"/>
    <dgm:cxn modelId="{7B71C351-47B1-401E-A94A-77F95D21D820}" type="presParOf" srcId="{943C6D53-6141-451F-A118-FE6062EB9B30}" destId="{BA71FF7F-6241-4639-9B5F-D746C6E3A492}" srcOrd="3" destOrd="0" presId="urn:microsoft.com/office/officeart/2005/8/layout/pList2"/>
    <dgm:cxn modelId="{445FBE95-62EC-40B9-BD28-2AF179C27BAC}" type="presParOf" srcId="{943C6D53-6141-451F-A118-FE6062EB9B30}" destId="{C6264959-E9D3-44E2-B7B7-E9862289917E}" srcOrd="4" destOrd="0" presId="urn:microsoft.com/office/officeart/2005/8/layout/pList2"/>
    <dgm:cxn modelId="{39E2CB61-4378-4FFE-8697-FEDF9043198C}" type="presParOf" srcId="{C6264959-E9D3-44E2-B7B7-E9862289917E}" destId="{2BCD4469-6CF1-488C-A6A6-F30F663BAB97}" srcOrd="0" destOrd="0" presId="urn:microsoft.com/office/officeart/2005/8/layout/pList2"/>
    <dgm:cxn modelId="{8B0F1367-6190-4951-AE98-FAE541D1608D}" type="presParOf" srcId="{C6264959-E9D3-44E2-B7B7-E9862289917E}" destId="{439E7E05-62D8-40A5-9A41-B0E83A39BABE}" srcOrd="1" destOrd="0" presId="urn:microsoft.com/office/officeart/2005/8/layout/pList2"/>
    <dgm:cxn modelId="{4295E73B-BD7C-4687-B294-2A861007B0B9}" type="presParOf" srcId="{C6264959-E9D3-44E2-B7B7-E9862289917E}" destId="{69A10607-C6E4-4BF7-BBE5-F322E676EC68}" srcOrd="2" destOrd="0" presId="urn:microsoft.com/office/officeart/2005/8/layout/pList2"/>
    <dgm:cxn modelId="{8E043EDF-514F-4D6B-87AB-AE349B12CF4B}" type="presParOf" srcId="{943C6D53-6141-451F-A118-FE6062EB9B30}" destId="{3B63F98F-FB52-4319-B44B-04CED96EC868}" srcOrd="5" destOrd="0" presId="urn:microsoft.com/office/officeart/2005/8/layout/pList2"/>
    <dgm:cxn modelId="{610815A4-91ED-403C-9B53-8816061ED0D9}" type="presParOf" srcId="{943C6D53-6141-451F-A118-FE6062EB9B30}" destId="{EB14D667-1D86-4DBE-B5E5-98301F583449}" srcOrd="6" destOrd="0" presId="urn:microsoft.com/office/officeart/2005/8/layout/pList2"/>
    <dgm:cxn modelId="{98CBCF69-8DC1-45AA-AB2A-E52C12658346}" type="presParOf" srcId="{EB14D667-1D86-4DBE-B5E5-98301F583449}" destId="{063CD86D-4676-4D6E-A53B-BD182227446B}" srcOrd="0" destOrd="0" presId="urn:microsoft.com/office/officeart/2005/8/layout/pList2"/>
    <dgm:cxn modelId="{EDFF83D2-1BC7-4135-97F7-6CCF84139F85}" type="presParOf" srcId="{EB14D667-1D86-4DBE-B5E5-98301F583449}" destId="{F22D7B10-282E-4F2A-8361-BB1CF8F4E5F0}" srcOrd="1" destOrd="0" presId="urn:microsoft.com/office/officeart/2005/8/layout/pList2"/>
    <dgm:cxn modelId="{70567005-2ACB-403C-B7B7-E6483E16B391}" type="presParOf" srcId="{EB14D667-1D86-4DBE-B5E5-98301F583449}" destId="{FD8DA0B2-D7CB-4A51-940F-B157038523B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7B33EE-BB0D-4EBA-85E6-33F5B7C566B4}">
      <dsp:nvSpPr>
        <dsp:cNvPr id="0" name=""/>
        <dsp:cNvSpPr/>
      </dsp:nvSpPr>
      <dsp:spPr>
        <a:xfrm>
          <a:off x="0" y="0"/>
          <a:ext cx="8288977" cy="1958537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A799D9-F47A-4A95-A7DC-14F7A73025AE}">
      <dsp:nvSpPr>
        <dsp:cNvPr id="0" name=""/>
        <dsp:cNvSpPr/>
      </dsp:nvSpPr>
      <dsp:spPr>
        <a:xfrm>
          <a:off x="250952" y="261138"/>
          <a:ext cx="1810947" cy="14362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1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0B7A5D3-2EEC-45F2-9AF6-0A0A4E95906C}">
      <dsp:nvSpPr>
        <dsp:cNvPr id="0" name=""/>
        <dsp:cNvSpPr/>
      </dsp:nvSpPr>
      <dsp:spPr>
        <a:xfrm rot="10800000">
          <a:off x="250952" y="1958537"/>
          <a:ext cx="1810947" cy="23937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Individualised consideration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…is the degree to which a leader attends to each follow’s needs and is mentor, coach or guide to the follower</a:t>
          </a:r>
        </a:p>
      </dsp:txBody>
      <dsp:txXfrm rot="10800000">
        <a:off x="306645" y="1958537"/>
        <a:ext cx="1699561" cy="2338074"/>
      </dsp:txXfrm>
    </dsp:sp>
    <dsp:sp modelId="{61BFECBE-B203-4F61-8E8C-A32B36D9404C}">
      <dsp:nvSpPr>
        <dsp:cNvPr id="0" name=""/>
        <dsp:cNvSpPr/>
      </dsp:nvSpPr>
      <dsp:spPr>
        <a:xfrm>
          <a:off x="2242993" y="261138"/>
          <a:ext cx="1810947" cy="14362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5748DF9-3264-4711-A3A0-AD495DBC8D66}">
      <dsp:nvSpPr>
        <dsp:cNvPr id="0" name=""/>
        <dsp:cNvSpPr/>
      </dsp:nvSpPr>
      <dsp:spPr>
        <a:xfrm rot="10800000">
          <a:off x="2242993" y="1958537"/>
          <a:ext cx="1810947" cy="23937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shade val="80000"/>
            <a:hueOff val="141510"/>
            <a:satOff val="-10304"/>
            <a:lumOff val="10806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Inspirational motivation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…is the extent to which a leader articulates an appealing vision that inspires and motivates followers to perform beyond expectations</a:t>
          </a:r>
        </a:p>
      </dsp:txBody>
      <dsp:txXfrm rot="10800000">
        <a:off x="2298686" y="1958537"/>
        <a:ext cx="1699561" cy="2338074"/>
      </dsp:txXfrm>
    </dsp:sp>
    <dsp:sp modelId="{69A10607-C6E4-4BF7-BBE5-F322E676EC68}">
      <dsp:nvSpPr>
        <dsp:cNvPr id="0" name=""/>
        <dsp:cNvSpPr/>
      </dsp:nvSpPr>
      <dsp:spPr>
        <a:xfrm>
          <a:off x="4235035" y="261138"/>
          <a:ext cx="1810947" cy="14362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5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CD4469-6CF1-488C-A6A6-F30F663BAB97}">
      <dsp:nvSpPr>
        <dsp:cNvPr id="0" name=""/>
        <dsp:cNvSpPr/>
      </dsp:nvSpPr>
      <dsp:spPr>
        <a:xfrm rot="10800000">
          <a:off x="4235035" y="1958537"/>
          <a:ext cx="1810947" cy="23937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shade val="80000"/>
            <a:hueOff val="283019"/>
            <a:satOff val="-20608"/>
            <a:lumOff val="2161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Idealised influence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…is the degree to which leaders are role models for followers </a:t>
          </a:r>
        </a:p>
      </dsp:txBody>
      <dsp:txXfrm rot="10800000">
        <a:off x="4290728" y="1958537"/>
        <a:ext cx="1699561" cy="2338074"/>
      </dsp:txXfrm>
    </dsp:sp>
    <dsp:sp modelId="{FD8DA0B2-D7CB-4A51-940F-B157038523B3}">
      <dsp:nvSpPr>
        <dsp:cNvPr id="0" name=""/>
        <dsp:cNvSpPr/>
      </dsp:nvSpPr>
      <dsp:spPr>
        <a:xfrm>
          <a:off x="6227077" y="261138"/>
          <a:ext cx="1810947" cy="1436260"/>
        </a:xfrm>
        <a:prstGeom prst="roundRect">
          <a:avLst>
            <a:gd name="adj" fmla="val 10000"/>
          </a:avLst>
        </a:prstGeom>
        <a:blipFill>
          <a:blip xmlns:r="http://schemas.openxmlformats.org/officeDocument/2006/relationships" r:embed="rId7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 t="-4000" b="-4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3CD86D-4676-4D6E-A53B-BD182227446B}">
      <dsp:nvSpPr>
        <dsp:cNvPr id="0" name=""/>
        <dsp:cNvSpPr/>
      </dsp:nvSpPr>
      <dsp:spPr>
        <a:xfrm rot="10800000">
          <a:off x="6227077" y="1958537"/>
          <a:ext cx="1810947" cy="2393767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shade val="80000"/>
            <a:hueOff val="424529"/>
            <a:satOff val="-30912"/>
            <a:lumOff val="3241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t" anchorCtr="0">
          <a:noAutofit/>
        </a:bodyPr>
        <a:lstStyle/>
        <a:p>
          <a:pPr marL="0" lvl="0" indent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700" kern="1200" dirty="0"/>
            <a:t>Intellectual stimulation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GB" sz="1300" kern="1200" dirty="0"/>
            <a:t>…is the extent to which leaders challenge assumptions, take risks and  solicit ideas, and encourage followers to do the same</a:t>
          </a:r>
        </a:p>
      </dsp:txBody>
      <dsp:txXfrm rot="10800000">
        <a:off x="6282770" y="1958537"/>
        <a:ext cx="1699561" cy="23380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sv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sv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.png"/><Relationship Id="rId5" Type="http://schemas.openxmlformats.org/officeDocument/2006/relationships/image" Target="../media/image20.svg"/><Relationship Id="rId4" Type="http://schemas.openxmlformats.org/officeDocument/2006/relationships/image" Target="../media/image19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svg"/><Relationship Id="rId2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svg"/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.png"/><Relationship Id="rId5" Type="http://schemas.openxmlformats.org/officeDocument/2006/relationships/image" Target="../media/image16.svg"/><Relationship Id="rId4" Type="http://schemas.openxmlformats.org/officeDocument/2006/relationships/image" Target="../media/image15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svg"/><Relationship Id="rId2" Type="http://schemas.openxmlformats.org/officeDocument/2006/relationships/image" Target="../media/image2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svg"/><Relationship Id="rId2" Type="http://schemas.openxmlformats.org/officeDocument/2006/relationships/image" Target="../media/image2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sv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5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9.pn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sv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Dear Kati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5F8936-7AE1-6B48-89B9-77A939618B2B}"/>
              </a:ext>
            </a:extLst>
          </p:cNvPr>
          <p:cNvSpPr/>
          <p:nvPr/>
        </p:nvSpPr>
        <p:spPr>
          <a:xfrm>
            <a:off x="-21286" y="2851684"/>
            <a:ext cx="12213287" cy="13397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952ACB1-07E4-B638-5712-D44DCF2991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91936" y="3249703"/>
            <a:ext cx="8055493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10000"/>
              </a:lnSpc>
              <a:defRPr sz="32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7A88478-7408-7C41-337D-CBB7189550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5033" y="4409800"/>
            <a:ext cx="5829300" cy="90287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7C7C7A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BBA7E642-E550-4814-2AD7-3FFC639BD4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524821" y="6429034"/>
            <a:ext cx="1189722" cy="235280"/>
          </a:xfrm>
          <a:prstGeom prst="rect">
            <a:avLst/>
          </a:prstGeom>
        </p:spPr>
        <p:txBody>
          <a:bodyPr/>
          <a:lstStyle>
            <a:lvl1pPr algn="ct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7" name="Picture 6" descr="A green rectangles on a black background&#10;&#10;Description automatically generated">
            <a:extLst>
              <a:ext uri="{FF2B5EF4-FFF2-40B4-BE49-F238E27FC236}">
                <a16:creationId xmlns:a16="http://schemas.microsoft.com/office/drawing/2014/main" id="{C34E2268-25EA-26BD-CD6B-EDB223FCA1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9377" y="1005712"/>
            <a:ext cx="1773246" cy="729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6301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A175C5C8-B317-47BC-72BD-D7D499CF8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22302" y="-39555"/>
            <a:ext cx="4341962" cy="4402583"/>
          </a:xfrm>
          <a:prstGeom prst="rect">
            <a:avLst/>
          </a:prstGeom>
        </p:spPr>
      </p:pic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82B1F73F-CF47-F5E7-06DE-93DDB54205F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6D34530-6D45-DEE7-ECE8-BDA0280B02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900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1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phic 3">
            <a:extLst>
              <a:ext uri="{FF2B5EF4-FFF2-40B4-BE49-F238E27FC236}">
                <a16:creationId xmlns:a16="http://schemas.microsoft.com/office/drawing/2014/main" id="{A175C5C8-B317-47BC-72BD-D7D499CF82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16200000">
            <a:off x="22302" y="-39555"/>
            <a:ext cx="4341962" cy="4402583"/>
          </a:xfrm>
          <a:prstGeom prst="rect">
            <a:avLst/>
          </a:prstGeom>
        </p:spPr>
      </p:pic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0DC4AA61-EB4E-905C-9BEB-36BDC3474C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1980B0-4E36-5DE0-27F9-EC68707A51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343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2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phic 6">
            <a:extLst>
              <a:ext uri="{FF2B5EF4-FFF2-40B4-BE49-F238E27FC236}">
                <a16:creationId xmlns:a16="http://schemas.microsoft.com/office/drawing/2014/main" id="{381D493A-EB7D-79CF-414E-00FA5E1273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61523" y="3963166"/>
            <a:ext cx="1931440" cy="128567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19F9D6BC-BF49-F2B1-386D-81BFCD0E12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-820346" y="-863229"/>
            <a:ext cx="6916345" cy="8880955"/>
          </a:xfrm>
          <a:prstGeom prst="rect">
            <a:avLst/>
          </a:prstGeom>
        </p:spPr>
      </p:pic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DA0777B1-AB2F-7017-E82A-BA76E2FDE49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9BBA4F2-8508-CED1-6179-D8DBC0434EC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40988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BD2DAE7B-DF4F-27E9-D9A9-596C49952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75969" y="3084248"/>
            <a:ext cx="3852147" cy="382652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F8321D6-F9E9-20E2-05A7-691471D3F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94605" y="401453"/>
            <a:ext cx="1714042" cy="170551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CFA02837-AAD2-D836-2E2B-6729C3A560A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911" y="6276038"/>
            <a:ext cx="1082577" cy="445435"/>
          </a:xfrm>
          <a:prstGeom prst="rect">
            <a:avLst/>
          </a:prstGeom>
        </p:spPr>
      </p:pic>
      <p:sp>
        <p:nvSpPr>
          <p:cNvPr id="11" name="Date Placeholder 13">
            <a:extLst>
              <a:ext uri="{FF2B5EF4-FFF2-40B4-BE49-F238E27FC236}">
                <a16:creationId xmlns:a16="http://schemas.microsoft.com/office/drawing/2014/main" id="{65860D3C-E0CC-0BFF-641D-8C18DF2881A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6775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BD2DAE7B-DF4F-27E9-D9A9-596C499520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5400000">
            <a:off x="-75969" y="3084248"/>
            <a:ext cx="3852147" cy="3826523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CF8321D6-F9E9-20E2-05A7-691471D3F0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0094605" y="401453"/>
            <a:ext cx="1714042" cy="170551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4F6EC0-3F34-A3AA-A005-17BC3FECD6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912" y="6276279"/>
            <a:ext cx="1082577" cy="44543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B908D5E3-9F5F-39F7-9ADE-1547CF6EAC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166871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1470021D-C97B-09E6-AE86-DD84A05F7D91}"/>
              </a:ext>
            </a:extLst>
          </p:cNvPr>
          <p:cNvGrpSpPr/>
          <p:nvPr/>
        </p:nvGrpSpPr>
        <p:grpSpPr>
          <a:xfrm rot="10800000">
            <a:off x="7784338" y="1835561"/>
            <a:ext cx="6916345" cy="8880955"/>
            <a:chOff x="-820346" y="-863229"/>
            <a:chExt cx="6916345" cy="8880955"/>
          </a:xfrm>
          <a:solidFill>
            <a:schemeClr val="bg1"/>
          </a:solidFill>
        </p:grpSpPr>
        <p:pic>
          <p:nvPicPr>
            <p:cNvPr id="7" name="Graphic 6">
              <a:extLst>
                <a:ext uri="{FF2B5EF4-FFF2-40B4-BE49-F238E27FC236}">
                  <a16:creationId xmlns:a16="http://schemas.microsoft.com/office/drawing/2014/main" id="{381D493A-EB7D-79CF-414E-00FA5E1273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0800000">
              <a:off x="3761523" y="3963166"/>
              <a:ext cx="1931440" cy="1285670"/>
            </a:xfrm>
            <a:prstGeom prst="rect">
              <a:avLst/>
            </a:prstGeom>
          </p:spPr>
        </p:pic>
        <p:pic>
          <p:nvPicPr>
            <p:cNvPr id="5" name="Graphic 4">
              <a:extLst>
                <a:ext uri="{FF2B5EF4-FFF2-40B4-BE49-F238E27FC236}">
                  <a16:creationId xmlns:a16="http://schemas.microsoft.com/office/drawing/2014/main" id="{19F9D6BC-BF49-F2B1-386D-81BFCD0E12A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-820346" y="-863229"/>
              <a:ext cx="6916345" cy="8880955"/>
            </a:xfrm>
            <a:prstGeom prst="rect">
              <a:avLst/>
            </a:prstGeom>
          </p:spPr>
        </p:pic>
      </p:grpSp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498E130E-C82C-AE7C-254D-10300E178A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63392F2D-82EE-D423-9245-09CBE3C487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515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8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B77244BE-12F3-0170-C4A0-8693B2F59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48" y="1416205"/>
            <a:ext cx="4537672" cy="544179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C32F8B0-1AD9-58BB-982D-B143CC0476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19" name="Date Placeholder 13">
            <a:extLst>
              <a:ext uri="{FF2B5EF4-FFF2-40B4-BE49-F238E27FC236}">
                <a16:creationId xmlns:a16="http://schemas.microsoft.com/office/drawing/2014/main" id="{A07E71D0-08DD-8AC6-4141-F11575E8CDB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8075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Large stat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phic 16">
            <a:extLst>
              <a:ext uri="{FF2B5EF4-FFF2-40B4-BE49-F238E27FC236}">
                <a16:creationId xmlns:a16="http://schemas.microsoft.com/office/drawing/2014/main" id="{B77244BE-12F3-0170-C4A0-8693B2F59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48" y="1416205"/>
            <a:ext cx="4537672" cy="54417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4517B2B-02BD-4404-7F29-2CC26210C5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0675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0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7">
            <a:extLst>
              <a:ext uri="{FF2B5EF4-FFF2-40B4-BE49-F238E27FC236}">
                <a16:creationId xmlns:a16="http://schemas.microsoft.com/office/drawing/2014/main" id="{D1881686-E7B0-D148-F575-9A1559B3B6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32478" y="-50181"/>
            <a:ext cx="4492975" cy="6958361"/>
          </a:xfrm>
          <a:solidFill>
            <a:schemeClr val="bg2"/>
          </a:solidFill>
          <a:ln>
            <a:noFill/>
          </a:ln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pic>
        <p:nvPicPr>
          <p:cNvPr id="17" name="Graphic 16">
            <a:extLst>
              <a:ext uri="{FF2B5EF4-FFF2-40B4-BE49-F238E27FC236}">
                <a16:creationId xmlns:a16="http://schemas.microsoft.com/office/drawing/2014/main" id="{B77244BE-12F3-0170-C4A0-8693B2F59E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99025" y="1425170"/>
            <a:ext cx="4537672" cy="544179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6A2C235-DF17-F151-0E68-99623392B1D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D452233D-AFCC-649C-6619-146E3A801D1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24906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7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7">
            <a:extLst>
              <a:ext uri="{FF2B5EF4-FFF2-40B4-BE49-F238E27FC236}">
                <a16:creationId xmlns:a16="http://schemas.microsoft.com/office/drawing/2014/main" id="{7AB49AE2-F6FB-168B-325C-386A09E340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732478" y="-50181"/>
            <a:ext cx="4492975" cy="6958361"/>
          </a:xfrm>
          <a:solidFill>
            <a:schemeClr val="bg2"/>
          </a:solidFill>
          <a:ln>
            <a:noFill/>
          </a:ln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9161012-A1A5-1C10-5843-6D85E4B8F8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19231" y="2637698"/>
            <a:ext cx="3626582" cy="366179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BD572A-2672-C6CA-8AA4-0A3E2E5126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0A4BA8EA-4380-D3DC-0977-1A9959B5D1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1054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Dear Katie 2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5F8936-7AE1-6B48-89B9-77A939618B2B}"/>
              </a:ext>
            </a:extLst>
          </p:cNvPr>
          <p:cNvSpPr/>
          <p:nvPr/>
        </p:nvSpPr>
        <p:spPr>
          <a:xfrm>
            <a:off x="-21286" y="2374606"/>
            <a:ext cx="12213287" cy="13397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952ACB1-07E4-B638-5712-D44DCF2991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91936" y="2772625"/>
            <a:ext cx="8055493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10000"/>
              </a:lnSpc>
              <a:defRPr sz="32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F83C2E4A-138E-53A7-CF38-5D8C19FAE5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5298C15-6D9F-A771-37BE-40ECF5E2D6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68946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Large statem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AE5EEC2-E665-7335-84B5-BC3BB9E82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1DA7E92A-E6DA-1793-DB30-54114D56A30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3610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Large statemen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DE585A-97C6-EBA6-26A9-A7EA3B364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279"/>
            <a:ext cx="1082577" cy="445435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99450455-7A5E-1D83-83E2-DCB78B4B65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409587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Large statemen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0DE585A-97C6-EBA6-26A9-A7EA3B3647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279"/>
            <a:ext cx="1082577" cy="445435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1582F6DD-8EDE-03B3-3A3E-24AF2B17E3C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57051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Large statement"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AF7AA1D-6D09-F1B8-3E1D-27632EECE85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E0EC03C8-823F-E00E-EE99-329D07F544A1}"/>
              </a:ext>
            </a:extLst>
          </p:cNvPr>
          <p:cNvSpPr txBox="1">
            <a:spLocks/>
          </p:cNvSpPr>
          <p:nvPr/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bg2"/>
                </a:solidFill>
              </a:rPr>
              <a:t>© KatieBest 2025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384695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Large statem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3394C6C-5A84-2534-E9AE-F985C9FA4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CF7BD537-213F-EAC7-ACD9-944B8E748E7E}"/>
              </a:ext>
            </a:extLst>
          </p:cNvPr>
          <p:cNvSpPr txBox="1">
            <a:spLocks/>
          </p:cNvSpPr>
          <p:nvPr/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bg2"/>
                </a:solidFill>
              </a:rPr>
              <a:t>© KatieBest 2025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7352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1_Large statement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5819D06-5545-63BC-6581-2BF96B1E59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D49D070E-832A-A762-8A94-4D9A4E525763}"/>
              </a:ext>
            </a:extLst>
          </p:cNvPr>
          <p:cNvSpPr txBox="1">
            <a:spLocks/>
          </p:cNvSpPr>
          <p:nvPr/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bg2"/>
                </a:solidFill>
              </a:rPr>
              <a:t>© KatieBest 2025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31998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Large statemen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>
            <a:extLst>
              <a:ext uri="{FF2B5EF4-FFF2-40B4-BE49-F238E27FC236}">
                <a16:creationId xmlns:a16="http://schemas.microsoft.com/office/drawing/2014/main" id="{64541600-35BF-D6A4-10C0-CD5896A6C77B}"/>
              </a:ext>
            </a:extLst>
          </p:cNvPr>
          <p:cNvSpPr/>
          <p:nvPr/>
        </p:nvSpPr>
        <p:spPr>
          <a:xfrm rot="16200000">
            <a:off x="-708481" y="-6268788"/>
            <a:ext cx="13252174" cy="13252174"/>
          </a:xfrm>
          <a:prstGeom prst="rtTriangl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80666EE-00FC-8137-4AE2-60A5641816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12" name="Date Placeholder 13">
            <a:extLst>
              <a:ext uri="{FF2B5EF4-FFF2-40B4-BE49-F238E27FC236}">
                <a16:creationId xmlns:a16="http://schemas.microsoft.com/office/drawing/2014/main" id="{4DD153CF-66E4-C129-254E-D5705F54486F}"/>
              </a:ext>
            </a:extLst>
          </p:cNvPr>
          <p:cNvSpPr txBox="1">
            <a:spLocks/>
          </p:cNvSpPr>
          <p:nvPr/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>
                <a:solidFill>
                  <a:schemeClr val="bg2"/>
                </a:solidFill>
              </a:rPr>
              <a:t>© KatieBest 2025</a:t>
            </a:r>
            <a:endParaRPr lang="en-US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92684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2_Large statemen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ight Triangle 5">
            <a:extLst>
              <a:ext uri="{FF2B5EF4-FFF2-40B4-BE49-F238E27FC236}">
                <a16:creationId xmlns:a16="http://schemas.microsoft.com/office/drawing/2014/main" id="{64541600-35BF-D6A4-10C0-CD5896A6C77B}"/>
              </a:ext>
            </a:extLst>
          </p:cNvPr>
          <p:cNvSpPr/>
          <p:nvPr/>
        </p:nvSpPr>
        <p:spPr>
          <a:xfrm rot="16200000">
            <a:off x="-708482" y="-6268788"/>
            <a:ext cx="13252174" cy="13252174"/>
          </a:xfrm>
          <a:prstGeom prst="rtTriangle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5D83CB4-4DBE-9610-941D-7483BFCB76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B71D4AD4-F72C-BB6A-F3EB-603673DAF64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88293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D06921A-4B64-E699-F849-DC086BAE7F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95130" y="0"/>
            <a:ext cx="4492975" cy="6858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4D289D6-AFAA-921C-A13B-2F4F68139B9D}"/>
              </a:ext>
            </a:extLst>
          </p:cNvPr>
          <p:cNvSpPr/>
          <p:nvPr/>
        </p:nvSpPr>
        <p:spPr>
          <a:xfrm>
            <a:off x="-2575374" y="377116"/>
            <a:ext cx="5521808" cy="552180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C9278D-CDA2-E02B-4037-5CFF7AC1DB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EC4EC78F-151D-B5AD-58E4-8026F9EC362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144540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D06921A-4B64-E699-F849-DC086BAE7F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95130" y="0"/>
            <a:ext cx="4492975" cy="6858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4D289D6-AFAA-921C-A13B-2F4F68139B9D}"/>
              </a:ext>
            </a:extLst>
          </p:cNvPr>
          <p:cNvSpPr/>
          <p:nvPr/>
        </p:nvSpPr>
        <p:spPr>
          <a:xfrm>
            <a:off x="-2575374" y="377116"/>
            <a:ext cx="5521808" cy="552180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DBDFC37-36D7-A9DC-712F-F76B6DF2C5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8860FB2B-61C1-A621-457E-63A083CE6B2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238786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Dear Katie 2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5F8936-7AE1-6B48-89B9-77A939618B2B}"/>
              </a:ext>
            </a:extLst>
          </p:cNvPr>
          <p:cNvSpPr/>
          <p:nvPr/>
        </p:nvSpPr>
        <p:spPr>
          <a:xfrm>
            <a:off x="-21286" y="2374606"/>
            <a:ext cx="12213287" cy="13397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952ACB1-07E4-B638-5712-D44DCF2991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091936" y="2772625"/>
            <a:ext cx="8055493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10000"/>
              </a:lnSpc>
              <a:defRPr sz="32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F83C2E4A-138E-53A7-CF38-5D8C19FAE5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AFA356-5EAF-726F-6171-7026FAE3D6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279"/>
            <a:ext cx="1082577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273161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D06921A-4B64-E699-F849-DC086BAE7F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95130" y="0"/>
            <a:ext cx="4492975" cy="6858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4D289D6-AFAA-921C-A13B-2F4F68139B9D}"/>
              </a:ext>
            </a:extLst>
          </p:cNvPr>
          <p:cNvSpPr/>
          <p:nvPr/>
        </p:nvSpPr>
        <p:spPr>
          <a:xfrm>
            <a:off x="-2575374" y="377116"/>
            <a:ext cx="5521808" cy="552180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BE0B26-F0FB-CAC8-720F-4BEC2FD5B3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71EA7D50-6492-20F2-AC8E-F46E988E7A6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22216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5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D06921A-4B64-E699-F849-DC086BAE7F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95130" y="0"/>
            <a:ext cx="4492975" cy="6858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4D289D6-AFAA-921C-A13B-2F4F68139B9D}"/>
              </a:ext>
            </a:extLst>
          </p:cNvPr>
          <p:cNvSpPr/>
          <p:nvPr/>
        </p:nvSpPr>
        <p:spPr>
          <a:xfrm>
            <a:off x="-2575374" y="377116"/>
            <a:ext cx="5521808" cy="552180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6C2AF6-1D18-1595-E409-74F606285F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D2FEF7CE-C3EF-413F-3100-8515310F6FB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28340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6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5D06921A-4B64-E699-F849-DC086BAE7F98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-795130" y="0"/>
            <a:ext cx="4492975" cy="6858000"/>
          </a:xfrm>
          <a:solidFill>
            <a:schemeClr val="bg2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4D289D6-AFAA-921C-A13B-2F4F68139B9D}"/>
              </a:ext>
            </a:extLst>
          </p:cNvPr>
          <p:cNvSpPr/>
          <p:nvPr/>
        </p:nvSpPr>
        <p:spPr>
          <a:xfrm>
            <a:off x="-2575374" y="377116"/>
            <a:ext cx="5521808" cy="5521808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FC946F-7A84-2CC3-7793-05CFD570BC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7DD11AAA-3BB4-4D09-717C-A4AACBE5224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97647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>
            <a:extLst>
              <a:ext uri="{FF2B5EF4-FFF2-40B4-BE49-F238E27FC236}">
                <a16:creationId xmlns:a16="http://schemas.microsoft.com/office/drawing/2014/main" id="{F8C832E6-7C68-1D4F-5C93-7F010296C6BB}"/>
              </a:ext>
            </a:extLst>
          </p:cNvPr>
          <p:cNvSpPr/>
          <p:nvPr/>
        </p:nvSpPr>
        <p:spPr>
          <a:xfrm>
            <a:off x="9337936" y="5419890"/>
            <a:ext cx="2876220" cy="287622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E4D289D6-AFAA-921C-A13B-2F4F68139B9D}"/>
              </a:ext>
            </a:extLst>
          </p:cNvPr>
          <p:cNvSpPr/>
          <p:nvPr/>
        </p:nvSpPr>
        <p:spPr>
          <a:xfrm>
            <a:off x="-4227484" y="-4227484"/>
            <a:ext cx="8454968" cy="8454968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8D36E0-CE98-9D08-4821-2502334544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05A93CE3-89DA-2039-013B-4B39CCE606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794710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3">
            <a:extLst>
              <a:ext uri="{FF2B5EF4-FFF2-40B4-BE49-F238E27FC236}">
                <a16:creationId xmlns:a16="http://schemas.microsoft.com/office/drawing/2014/main" id="{5DE44B04-03DC-2DDF-E679-04848A388266}"/>
              </a:ext>
            </a:extLst>
          </p:cNvPr>
          <p:cNvSpPr/>
          <p:nvPr/>
        </p:nvSpPr>
        <p:spPr>
          <a:xfrm rot="16200000">
            <a:off x="-1256026" y="1033668"/>
            <a:ext cx="5080780" cy="508078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E0236FA6-B8DF-ED61-544B-B513DAA1F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12" name="Date Placeholder 13">
            <a:extLst>
              <a:ext uri="{FF2B5EF4-FFF2-40B4-BE49-F238E27FC236}">
                <a16:creationId xmlns:a16="http://schemas.microsoft.com/office/drawing/2014/main" id="{A9D35E4E-3B73-2D13-A305-AAD9B797E7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3791947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Statement_with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322759EC-E3AD-C401-859E-13B4D8A025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24459" y="2046174"/>
            <a:ext cx="9370482" cy="2765651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247515-E913-007C-86A0-3A1FBE822BF7}"/>
              </a:ext>
            </a:extLst>
          </p:cNvPr>
          <p:cNvSpPr/>
          <p:nvPr/>
        </p:nvSpPr>
        <p:spPr>
          <a:xfrm>
            <a:off x="-21286" y="296335"/>
            <a:ext cx="12213287" cy="9028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51305150-5DC5-396C-A5A4-BC70FE2687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75942"/>
            <a:ext cx="3932237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10000"/>
              </a:lnSpc>
              <a:defRPr sz="2000"/>
            </a:lvl1pPr>
          </a:lstStyle>
          <a:p>
            <a:r>
              <a:rPr lang="en-US" dirty="0"/>
              <a:t>TITLE CAN GO HERE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8156A4-D534-80EC-584C-279D4D34CE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43421BB2-9D5B-0767-F575-CBE34E9826F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56257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green outline of a person with a green head&#10;&#10;Description automatically generated with medium confidence">
            <a:extLst>
              <a:ext uri="{FF2B5EF4-FFF2-40B4-BE49-F238E27FC236}">
                <a16:creationId xmlns:a16="http://schemas.microsoft.com/office/drawing/2014/main" id="{3FFEEB54-68F4-FD48-5C39-FD080E22968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276" y="-33755"/>
            <a:ext cx="12338552" cy="692551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294635F-1CB2-C3CF-769D-3A49E5FFA9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42020" y="1165225"/>
            <a:ext cx="5829300" cy="1256699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4" name="Text Placeholder 11">
            <a:extLst>
              <a:ext uri="{FF2B5EF4-FFF2-40B4-BE49-F238E27FC236}">
                <a16:creationId xmlns:a16="http://schemas.microsoft.com/office/drawing/2014/main" id="{0BF22C5A-9DB5-62D6-AF70-68B8F45F0E7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542020" y="3080091"/>
            <a:ext cx="2792413" cy="35946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6857D1-4199-F154-E359-B5B6E035CA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17A67729-E6BE-FE20-A940-781C65CA68E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826855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B97490-31AE-A94A-30AA-D3686FE18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7" name="Picture 6" descr="A white background with green lines&#10;&#10;Description automatically generated">
            <a:extLst>
              <a:ext uri="{FF2B5EF4-FFF2-40B4-BE49-F238E27FC236}">
                <a16:creationId xmlns:a16="http://schemas.microsoft.com/office/drawing/2014/main" id="{7BFF108C-BF80-8733-27A4-FD6EE3ED0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4150" y="-33755"/>
            <a:ext cx="12317726" cy="692551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294635F-1CB2-C3CF-769D-3A49E5FFA9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781300" y="1165225"/>
            <a:ext cx="5829300" cy="2617788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3332D4-8BE3-ED5F-1781-985CE02B19C6}"/>
              </a:ext>
            </a:extLst>
          </p:cNvPr>
          <p:cNvSpPr/>
          <p:nvPr/>
        </p:nvSpPr>
        <p:spPr>
          <a:xfrm>
            <a:off x="1085850" y="257175"/>
            <a:ext cx="1471613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1D47B7-333C-2E57-52D5-385216C7A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828A606A-CE3C-0F86-DE42-9836A6D3ED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616128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hoto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6DF069C-15F6-0620-F33F-C9A47E01D8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757" y="-189536"/>
            <a:ext cx="5337143" cy="8806285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9294635F-1CB2-C3CF-769D-3A49E5FFA96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85850" y="1165225"/>
            <a:ext cx="5829300" cy="2617788"/>
          </a:xfrm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F3332D4-8BE3-ED5F-1781-985CE02B19C6}"/>
              </a:ext>
            </a:extLst>
          </p:cNvPr>
          <p:cNvSpPr/>
          <p:nvPr/>
        </p:nvSpPr>
        <p:spPr>
          <a:xfrm>
            <a:off x="1085850" y="257175"/>
            <a:ext cx="1471613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1D47B7-333C-2E57-52D5-385216C7A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828A606A-CE3C-0F86-DE42-9836A6D3ED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6445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Photo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940CC2F-5FA4-E0A4-A2F0-C30F76A74F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97981" y="136525"/>
            <a:ext cx="3413897" cy="67479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61D47B7-333C-2E57-52D5-385216C7A80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828A606A-CE3C-0F86-DE42-9836A6D3ED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1320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Dear Katie 2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5F8936-7AE1-6B48-89B9-77A939618B2B}"/>
              </a:ext>
            </a:extLst>
          </p:cNvPr>
          <p:cNvSpPr/>
          <p:nvPr/>
        </p:nvSpPr>
        <p:spPr>
          <a:xfrm>
            <a:off x="-5004104" y="771093"/>
            <a:ext cx="14625182" cy="133970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952ACB1-07E4-B638-5712-D44DCF2991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0015" y="1169112"/>
            <a:ext cx="8055493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10000"/>
              </a:lnSpc>
              <a:defRPr sz="32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F83C2E4A-138E-53A7-CF38-5D8C19FAE53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50C9A9-CB2F-FBCA-8CF1-5C84542D46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9757" y="-189536"/>
            <a:ext cx="5337143" cy="880628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DC1ED0E-32E1-0B7D-FF04-7E6FB858DC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CEF0ABA1-49AB-F1E7-CC6C-EB1E489EC7FF}"/>
              </a:ext>
            </a:extLst>
          </p:cNvPr>
          <p:cNvSpPr txBox="1">
            <a:spLocks/>
          </p:cNvSpPr>
          <p:nvPr/>
        </p:nvSpPr>
        <p:spPr>
          <a:xfrm>
            <a:off x="10972800" y="6638595"/>
            <a:ext cx="1189722" cy="23528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900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/>
              <a:t>© KatieBest 2025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10352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Photo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F3332D4-8BE3-ED5F-1781-985CE02B19C6}"/>
              </a:ext>
            </a:extLst>
          </p:cNvPr>
          <p:cNvSpPr/>
          <p:nvPr/>
        </p:nvSpPr>
        <p:spPr>
          <a:xfrm>
            <a:off x="1085850" y="257175"/>
            <a:ext cx="1471613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1D47B7-333C-2E57-52D5-385216C7A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828A606A-CE3C-0F86-DE42-9836A6D3ED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841061-3437-E4C7-FF3B-C9CE386667E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1831" y="438661"/>
            <a:ext cx="5895526" cy="6445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6774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Photo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0F3332D4-8BE3-ED5F-1781-985CE02B19C6}"/>
              </a:ext>
            </a:extLst>
          </p:cNvPr>
          <p:cNvSpPr/>
          <p:nvPr/>
        </p:nvSpPr>
        <p:spPr>
          <a:xfrm>
            <a:off x="1085850" y="257175"/>
            <a:ext cx="1471613" cy="10001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1D47B7-333C-2E57-52D5-385216C7A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8" name="Date Placeholder 13">
            <a:extLst>
              <a:ext uri="{FF2B5EF4-FFF2-40B4-BE49-F238E27FC236}">
                <a16:creationId xmlns:a16="http://schemas.microsoft.com/office/drawing/2014/main" id="{828A606A-CE3C-0F86-DE42-9836A6D3ED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4FE09A0-CB1D-B0E7-2462-CE63A72D5F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6063" y="450052"/>
            <a:ext cx="4844059" cy="5600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97223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8AFC8FE-7ED2-E441-1D69-C410A3E9F49C}"/>
              </a:ext>
            </a:extLst>
          </p:cNvPr>
          <p:cNvSpPr/>
          <p:nvPr/>
        </p:nvSpPr>
        <p:spPr>
          <a:xfrm>
            <a:off x="3486143" y="798790"/>
            <a:ext cx="10659649" cy="44091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EE711A3-6647-EDB7-461C-AF1DFE8A333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094479" y="1580107"/>
            <a:ext cx="4415593" cy="2641210"/>
          </a:xfrm>
          <a:solidFill>
            <a:schemeClr val="bg1"/>
          </a:solidFill>
        </p:spPr>
        <p:txBody>
          <a:bodyPr lIns="360000" tIns="360000" rIns="360000" bIns="360000" anchor="ctr" anchorCtr="0">
            <a:spAutoFit/>
          </a:bodyPr>
          <a:lstStyle>
            <a:lvl1pPr marL="0" indent="0">
              <a:lnSpc>
                <a:spcPct val="110000"/>
              </a:lnSpc>
              <a:buNone/>
              <a:defRPr sz="3600"/>
            </a:lvl1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50729A-1131-D39F-36DE-D08627637E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13B63B89-7E81-CCB7-36AA-2C9C6C94DE8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114501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istic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8AFC8FE-7ED2-E441-1D69-C410A3E9F49C}"/>
              </a:ext>
            </a:extLst>
          </p:cNvPr>
          <p:cNvSpPr/>
          <p:nvPr/>
        </p:nvSpPr>
        <p:spPr>
          <a:xfrm>
            <a:off x="-125260" y="1578279"/>
            <a:ext cx="10659649" cy="44091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EE711A3-6647-EDB7-461C-AF1DFE8A33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0218" y="2515127"/>
            <a:ext cx="3719512" cy="120860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/>
            </a:lvl1pPr>
          </a:lstStyle>
          <a:p>
            <a:pPr lvl="0"/>
            <a:r>
              <a:rPr lang="en-GB" dirty="0"/>
              <a:t>Click to edit Master</a:t>
            </a:r>
            <a:br>
              <a:rPr lang="en-GB" dirty="0"/>
            </a:br>
            <a:r>
              <a:rPr lang="en-GB" dirty="0"/>
              <a:t>text style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17CFEA7-1FBE-3186-D588-E4E125690D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10218" y="3911062"/>
            <a:ext cx="2792413" cy="35946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EB70125-7FC5-F436-D7D2-89F603B9B6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10218" y="783371"/>
            <a:ext cx="2453537" cy="1731756"/>
          </a:xfrm>
          <a:solidFill>
            <a:schemeClr val="bg1"/>
          </a:solidFill>
        </p:spPr>
        <p:txBody>
          <a:bodyPr wrap="square" lIns="125999">
            <a:spAutoFit/>
          </a:bodyPr>
          <a:lstStyle>
            <a:lvl1pPr marL="0" indent="0">
              <a:buNone/>
              <a:defRPr sz="9600" b="0" i="0">
                <a:solidFill>
                  <a:schemeClr val="accent1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defRPr>
            </a:lvl1pPr>
          </a:lstStyle>
          <a:p>
            <a:pPr lvl="0"/>
            <a:r>
              <a:rPr lang="en-GB" dirty="0"/>
              <a:t>32%</a:t>
            </a:r>
            <a:endParaRPr 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A32D4012-F65C-5FF9-FEC4-B96272029D4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515208" y="3723730"/>
            <a:ext cx="3719512" cy="1208603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/>
            </a:lvl1pPr>
          </a:lstStyle>
          <a:p>
            <a:pPr lvl="0"/>
            <a:r>
              <a:rPr lang="en-GB" dirty="0"/>
              <a:t>Click to edit Master</a:t>
            </a:r>
            <a:br>
              <a:rPr lang="en-GB" dirty="0"/>
            </a:br>
            <a:r>
              <a:rPr lang="en-GB" dirty="0"/>
              <a:t>text style</a:t>
            </a:r>
            <a:endParaRPr lang="en-US" dirty="0"/>
          </a:p>
        </p:txBody>
      </p:sp>
      <p:sp>
        <p:nvSpPr>
          <p:cNvPr id="18" name="Text Placeholder 11">
            <a:extLst>
              <a:ext uri="{FF2B5EF4-FFF2-40B4-BE49-F238E27FC236}">
                <a16:creationId xmlns:a16="http://schemas.microsoft.com/office/drawing/2014/main" id="{6397EC73-CC0E-A4D1-1910-101555D69A9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515208" y="5119665"/>
            <a:ext cx="2792413" cy="35946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13">
            <a:extLst>
              <a:ext uri="{FF2B5EF4-FFF2-40B4-BE49-F238E27FC236}">
                <a16:creationId xmlns:a16="http://schemas.microsoft.com/office/drawing/2014/main" id="{C3190411-8B2A-D39F-9173-DE3B82F99D3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355291" y="1991974"/>
            <a:ext cx="3719512" cy="1731756"/>
          </a:xfrm>
          <a:solidFill>
            <a:schemeClr val="bg1"/>
          </a:solidFill>
        </p:spPr>
        <p:txBody>
          <a:bodyPr wrap="square" lIns="125999">
            <a:spAutoFit/>
          </a:bodyPr>
          <a:lstStyle>
            <a:lvl1pPr marL="0" indent="0">
              <a:buNone/>
              <a:defRPr sz="9600" b="0" i="0">
                <a:solidFill>
                  <a:schemeClr val="accent1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defRPr>
            </a:lvl1pPr>
          </a:lstStyle>
          <a:p>
            <a:pPr lvl="0"/>
            <a:r>
              <a:rPr lang="en-GB" dirty="0"/>
              <a:t>£2.8bn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E74957D-3E91-E4E5-C201-B81FD829D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0523591-5AEE-6828-3D69-2C636C5EE72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846519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istic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48AFC8FE-7ED2-E441-1D69-C410A3E9F49C}"/>
              </a:ext>
            </a:extLst>
          </p:cNvPr>
          <p:cNvSpPr/>
          <p:nvPr/>
        </p:nvSpPr>
        <p:spPr>
          <a:xfrm>
            <a:off x="-125260" y="1578279"/>
            <a:ext cx="10659649" cy="4409162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EE711A3-6647-EDB7-461C-AF1DFE8A333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325056" y="3007028"/>
            <a:ext cx="3719512" cy="1700892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400"/>
            </a:lvl1pPr>
          </a:lstStyle>
          <a:p>
            <a:pPr lvl="0"/>
            <a:r>
              <a:rPr lang="en-GB" dirty="0"/>
              <a:t>Click to edit Master</a:t>
            </a:r>
            <a:br>
              <a:rPr lang="en-GB" dirty="0"/>
            </a:br>
            <a:r>
              <a:rPr lang="en-GB" dirty="0"/>
              <a:t>text style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17CFEA7-1FBE-3186-D588-E4E125690D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325056" y="5076829"/>
            <a:ext cx="2792413" cy="359468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AEB70125-7FC5-F436-D7D2-89F603B9B6A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204564" y="165937"/>
            <a:ext cx="3882471" cy="2824684"/>
          </a:xfrm>
          <a:solidFill>
            <a:schemeClr val="bg1"/>
          </a:solidFill>
        </p:spPr>
        <p:txBody>
          <a:bodyPr wrap="square" lIns="125999">
            <a:spAutoFit/>
          </a:bodyPr>
          <a:lstStyle>
            <a:lvl1pPr marL="0" indent="0">
              <a:buNone/>
              <a:defRPr sz="16000" b="0" i="0">
                <a:solidFill>
                  <a:schemeClr val="accent1"/>
                </a:solidFill>
                <a:latin typeface="Gill Sans Light" panose="020B0302020104020203" pitchFamily="34" charset="-79"/>
                <a:cs typeface="Gill Sans Light" panose="020B0302020104020203" pitchFamily="34" charset="-79"/>
              </a:defRPr>
            </a:lvl1pPr>
          </a:lstStyle>
          <a:p>
            <a:pPr lvl="0"/>
            <a:r>
              <a:rPr lang="en-GB" dirty="0"/>
              <a:t>32%</a:t>
            </a:r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287FACA-C15D-4A3D-7E28-7068F5063E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E98209C9-8975-6219-DB0F-BF6C3C049BB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323163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39395" y="251791"/>
            <a:ext cx="11713210" cy="5627273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808414C-5FDF-4C7E-8877-8716C6E3C6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965D26F7-14A9-B805-D43C-D41FC814151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7853969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53020" y="973362"/>
            <a:ext cx="3397704" cy="2455638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2" name="Picture Placeholder 7">
            <a:extLst>
              <a:ext uri="{FF2B5EF4-FFF2-40B4-BE49-F238E27FC236}">
                <a16:creationId xmlns:a16="http://schemas.microsoft.com/office/drawing/2014/main" id="{FC40E099-DD0E-18E9-1738-C9392539721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542020" y="973362"/>
            <a:ext cx="6811780" cy="4892450"/>
          </a:xfrm>
        </p:spPr>
        <p:txBody>
          <a:bodyPr/>
          <a:lstStyle/>
          <a:p>
            <a:r>
              <a:rPr lang="en-GB"/>
              <a:t>Click icon to add picture</a:t>
            </a:r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0F9FE6D-7A24-E800-C4B7-CFEEA1811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F742D5E9-49FF-0D14-B880-2C47ED22AB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05810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1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380800" cy="6858000"/>
          </a:xfrm>
          <a:solidFill>
            <a:schemeClr val="accent1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B4344E5-7758-E97B-2C0C-BC30D81855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0408" y="987425"/>
            <a:ext cx="3181966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5916A8C-602B-6F46-0057-9FCF4D0978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33910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2BDE17-16D3-A699-01BD-F23C31F024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119" y="6276038"/>
            <a:ext cx="1082577" cy="445435"/>
          </a:xfrm>
          <a:prstGeom prst="rect">
            <a:avLst/>
          </a:prstGeom>
        </p:spPr>
      </p:pic>
      <p:sp>
        <p:nvSpPr>
          <p:cNvPr id="12" name="Date Placeholder 13">
            <a:extLst>
              <a:ext uri="{FF2B5EF4-FFF2-40B4-BE49-F238E27FC236}">
                <a16:creationId xmlns:a16="http://schemas.microsoft.com/office/drawing/2014/main" id="{20E1057F-57A4-495D-65E1-7F6FED4B010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35031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1 Yellow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380800" cy="6858000"/>
          </a:xfrm>
          <a:solidFill>
            <a:schemeClr val="accent2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B4344E5-7758-E97B-2C0C-BC30D81855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0408" y="987425"/>
            <a:ext cx="3181966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5916A8C-602B-6F46-0057-9FCF4D0978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33910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AC9D459D-DBBB-777D-90CF-2D403705E9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D3FD78-2CD7-0415-1685-2CAFCEB292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279"/>
            <a:ext cx="1082577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8503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1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380800" cy="6858000"/>
          </a:xfrm>
          <a:solidFill>
            <a:schemeClr val="accent3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B4344E5-7758-E97B-2C0C-BC30D81855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0408" y="987425"/>
            <a:ext cx="3181966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5916A8C-602B-6F46-0057-9FCF4D0978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33910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BAC71A6D-97EA-C6E0-3E3C-1818CCC1D7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EAFAD0-3333-AF42-FEF7-3C40431BE9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279"/>
            <a:ext cx="1082577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30783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C084C94-2A5E-69FD-F3CD-E0E9ACAD6C7A}"/>
              </a:ext>
            </a:extLst>
          </p:cNvPr>
          <p:cNvSpPr/>
          <p:nvPr/>
        </p:nvSpPr>
        <p:spPr>
          <a:xfrm>
            <a:off x="-21286" y="1844490"/>
            <a:ext cx="12213287" cy="169555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305E45E-CFA5-1D9B-5D55-8010970D0BA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38201" y="3723662"/>
            <a:ext cx="10524892" cy="2203819"/>
          </a:xfrm>
        </p:spPr>
        <p:txBody>
          <a:bodyPr/>
          <a:lstStyle>
            <a:lvl1pPr marL="0" indent="0" algn="ctr">
              <a:buNone/>
              <a:defRPr sz="2400" spc="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D3093E47-A6F9-DB17-8C0B-856B51DFCD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2129493"/>
            <a:ext cx="10515600" cy="1205057"/>
          </a:xfrm>
        </p:spPr>
        <p:txBody>
          <a:bodyPr/>
          <a:lstStyle>
            <a:lvl1pPr>
              <a:defRPr spc="250" baseline="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C6DDBD01-5127-8A69-7CFA-6634985015F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40125EC-F107-A66C-04A0-858D3100B0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4789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1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380800" cy="6858000"/>
          </a:xfrm>
          <a:solidFill>
            <a:schemeClr val="accent4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B4344E5-7758-E97B-2C0C-BC30D81855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0408" y="987425"/>
            <a:ext cx="3181966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5916A8C-602B-6F46-0057-9FCF4D0978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33910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F200003-BE45-845E-15C9-7487CDA60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03E1550E-AFD6-8BFD-A047-0A151CB3F47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479157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1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380800" cy="6858000"/>
          </a:xfrm>
          <a:solidFill>
            <a:schemeClr val="accent5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B4344E5-7758-E97B-2C0C-BC30D81855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0408" y="987425"/>
            <a:ext cx="3181966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5916A8C-602B-6F46-0057-9FCF4D0978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33910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559D033-2336-6A39-7A5D-DC6636C6707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EB84641F-025B-D97E-5A93-91622B5FC7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7422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1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1" y="0"/>
            <a:ext cx="4380800" cy="6858000"/>
          </a:xfrm>
          <a:solidFill>
            <a:schemeClr val="accent6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FB4344E5-7758-E97B-2C0C-BC30D8185589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20408" y="987425"/>
            <a:ext cx="3181966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9" name="Text Placeholder 4">
            <a:extLst>
              <a:ext uri="{FF2B5EF4-FFF2-40B4-BE49-F238E27FC236}">
                <a16:creationId xmlns:a16="http://schemas.microsoft.com/office/drawing/2014/main" id="{C5916A8C-602B-6F46-0057-9FCF4D09783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933910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0D1564B-810B-1E4F-F194-C86790CD3E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8"/>
            <a:ext cx="1082577" cy="445435"/>
          </a:xfrm>
          <a:prstGeom prst="rect">
            <a:avLst/>
          </a:prstGeom>
        </p:spPr>
      </p:pic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D40C4C54-7CC1-469C-95BE-5424F961ADD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138082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2 Gree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3021" y="0"/>
            <a:ext cx="4438979" cy="6858000"/>
          </a:xfrm>
          <a:solidFill>
            <a:schemeClr val="accent1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A0FD8-990B-95B3-C2E6-25B33E3B4E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0408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D486539-FBDD-5E86-8C56-849C557228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400" y="987425"/>
            <a:ext cx="3218192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299B9FA-C39C-093B-105C-33A8F89CDF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095E68BD-A021-5C2F-50A9-F730C58E808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80546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2 Yel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3021" y="0"/>
            <a:ext cx="4438979" cy="6858000"/>
          </a:xfrm>
          <a:solidFill>
            <a:schemeClr val="accent2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A0FD8-990B-95B3-C2E6-25B33E3B4E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0408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D486539-FBDD-5E86-8C56-849C557228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400" y="987425"/>
            <a:ext cx="3218192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EF334567-2AD5-DD8D-A71E-2785B963F99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30C447-089D-4060-E556-320EA802DF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3123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2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3021" y="0"/>
            <a:ext cx="4438979" cy="6858000"/>
          </a:xfrm>
          <a:solidFill>
            <a:schemeClr val="accent3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A0FD8-990B-95B3-C2E6-25B33E3B4E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0408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D486539-FBDD-5E86-8C56-849C557228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400" y="987425"/>
            <a:ext cx="3218192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0A4A359A-DD6A-ABFB-9A1A-1733EB55C8F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D30C5F-C53D-0A22-3B26-AD78369BB1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09602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2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3021" y="0"/>
            <a:ext cx="4438979" cy="6858000"/>
          </a:xfrm>
          <a:solidFill>
            <a:schemeClr val="accent4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A0FD8-990B-95B3-C2E6-25B33E3B4E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0408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D486539-FBDD-5E86-8C56-849C557228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400" y="987425"/>
            <a:ext cx="3218192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B998DFDA-3A9A-E5CB-37CB-2CDB19A774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AF519FA-3F21-C809-2E90-3963BBF59A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69163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2 Nav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3021" y="0"/>
            <a:ext cx="4438979" cy="6858000"/>
          </a:xfrm>
          <a:solidFill>
            <a:schemeClr val="accent5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A0FD8-990B-95B3-C2E6-25B33E3B4E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0408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D486539-FBDD-5E86-8C56-849C557228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400" y="987425"/>
            <a:ext cx="3218192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7FF7A477-8CBB-C8B5-A8BF-A344E83360F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1E9E255-78F7-A936-A9BC-E03D7E1630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7980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idebar 2 Sk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D13EFA44-1EFD-D2EF-2A42-42027AFD45A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53021" y="0"/>
            <a:ext cx="4438979" cy="6858000"/>
          </a:xfrm>
          <a:solidFill>
            <a:schemeClr val="accent6"/>
          </a:solidFill>
        </p:spPr>
        <p:txBody>
          <a:bodyPr/>
          <a:lstStyle/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4A0FD8-990B-95B3-C2E6-25B33E3B4E9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0408" y="987425"/>
            <a:ext cx="4438979" cy="487362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8" name="Text Placeholder 4">
            <a:extLst>
              <a:ext uri="{FF2B5EF4-FFF2-40B4-BE49-F238E27FC236}">
                <a16:creationId xmlns:a16="http://schemas.microsoft.com/office/drawing/2014/main" id="{CD486539-FBDD-5E86-8C56-849C5572282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153400" y="987425"/>
            <a:ext cx="3218192" cy="3267752"/>
          </a:xfrm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2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22E56AAB-1662-A466-D3BE-98446E74A7D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bg2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55C94FD-E2A7-203F-B0B8-078A94DE8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05923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ext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14D898-192A-2072-9932-262753735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987425"/>
            <a:ext cx="3932237" cy="948127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lnSpc>
                <a:spcPct val="110000"/>
              </a:lnSpc>
              <a:defRPr sz="2800"/>
            </a:lvl1pPr>
          </a:lstStyle>
          <a:p>
            <a:r>
              <a:rPr lang="en-GB" dirty="0"/>
              <a:t>TITLE FOR THE PAGE GOES HERE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83DA81-B979-6390-E369-236AE0FBC1E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GB"/>
              <a:t>Click icon to add picture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AF7CA5-0A61-D99C-F209-4936FE5E3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113614"/>
            <a:ext cx="3932237" cy="375537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D03938A0-AB89-B5C2-BBC1-974AA20307A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53F3D0E-FD2F-9289-B4AB-53A39721EC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2366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umbere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EC084C94-2A5E-69FD-F3CD-E0E9ACAD6C7A}"/>
              </a:ext>
            </a:extLst>
          </p:cNvPr>
          <p:cNvSpPr/>
          <p:nvPr/>
        </p:nvSpPr>
        <p:spPr>
          <a:xfrm>
            <a:off x="-74141" y="553545"/>
            <a:ext cx="2469869" cy="120505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" name="Title 7">
            <a:extLst>
              <a:ext uri="{FF2B5EF4-FFF2-40B4-BE49-F238E27FC236}">
                <a16:creationId xmlns:a16="http://schemas.microsoft.com/office/drawing/2014/main" id="{1E58E7B0-9C6D-93C3-3DBE-02BD677D25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3545"/>
            <a:ext cx="1557528" cy="1205057"/>
          </a:xfrm>
        </p:spPr>
        <p:txBody>
          <a:bodyPr/>
          <a:lstStyle>
            <a:lvl1pPr>
              <a:defRPr spc="250" baseline="0"/>
            </a:lvl1pPr>
          </a:lstStyle>
          <a:p>
            <a:r>
              <a:rPr lang="en-GB" dirty="0"/>
              <a:t>01.</a:t>
            </a:r>
            <a:endParaRPr lang="en-US" dirty="0"/>
          </a:p>
        </p:txBody>
      </p:sp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322759EC-E3AD-C401-859E-13B4D8A0259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70015" y="2024063"/>
            <a:ext cx="8924925" cy="276565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61CEA223-0507-5810-D5B7-BA56C3F403C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09FFA4-B5DA-12AF-7CB6-DED82555EF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850627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v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FCA71E8-9AA4-D66F-1C30-521A9D8F5D2A}"/>
              </a:ext>
            </a:extLst>
          </p:cNvPr>
          <p:cNvSpPr/>
          <p:nvPr/>
        </p:nvSpPr>
        <p:spPr>
          <a:xfrm>
            <a:off x="-21286" y="296335"/>
            <a:ext cx="12213287" cy="9028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14D898-192A-2072-9932-262753735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75942"/>
            <a:ext cx="3932237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10000"/>
              </a:lnSpc>
              <a:defRPr sz="20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AF7CA5-0A61-D99C-F209-4936FE5E3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51216"/>
            <a:ext cx="4916435" cy="357188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693EA6C-79F2-0ADA-D2A5-969C608159D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39788" y="1705748"/>
            <a:ext cx="4916435" cy="39758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FD56EEA-391E-1694-1ADE-45D2C4AAE1CB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35777" y="2251216"/>
            <a:ext cx="4916435" cy="3571886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FFF8924F-E7FC-F6B4-187C-6AA63617677E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6431119" y="1705748"/>
            <a:ext cx="4916435" cy="39758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Date Placeholder 13">
            <a:extLst>
              <a:ext uri="{FF2B5EF4-FFF2-40B4-BE49-F238E27FC236}">
                <a16:creationId xmlns:a16="http://schemas.microsoft.com/office/drawing/2014/main" id="{44F35C4D-38DE-EDAC-6621-2E95FDA18FD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F8E6C1B-4250-3FB4-BBC2-F939F5647C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56891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FCA71E8-9AA4-D66F-1C30-521A9D8F5D2A}"/>
              </a:ext>
            </a:extLst>
          </p:cNvPr>
          <p:cNvSpPr/>
          <p:nvPr/>
        </p:nvSpPr>
        <p:spPr>
          <a:xfrm>
            <a:off x="-21286" y="296335"/>
            <a:ext cx="12213287" cy="9028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14D898-192A-2072-9932-262753735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75942"/>
            <a:ext cx="3932237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10000"/>
              </a:lnSpc>
              <a:defRPr sz="20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AF7CA5-0A61-D99C-F209-4936FE5E3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1705748"/>
            <a:ext cx="4916435" cy="411735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FD56EEA-391E-1694-1ADE-45D2C4AAE1CB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35777" y="1705748"/>
            <a:ext cx="4916435" cy="411735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C413D481-A576-79EC-226C-EE703D52EC0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163C626-19AB-C227-34E2-5373B8F7DB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37176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v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7FCA71E8-9AA4-D66F-1C30-521A9D8F5D2A}"/>
              </a:ext>
            </a:extLst>
          </p:cNvPr>
          <p:cNvSpPr/>
          <p:nvPr/>
        </p:nvSpPr>
        <p:spPr>
          <a:xfrm>
            <a:off x="-21286" y="296335"/>
            <a:ext cx="12213287" cy="9028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214D898-192A-2072-9932-2627537352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9788" y="475942"/>
            <a:ext cx="3932237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l">
              <a:lnSpc>
                <a:spcPct val="110000"/>
              </a:lnSpc>
              <a:defRPr sz="20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AF7CA5-0A61-D99C-F209-4936FE5E30C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251216"/>
            <a:ext cx="4916435" cy="13083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7" name="Text Placeholder 3">
            <a:extLst>
              <a:ext uri="{FF2B5EF4-FFF2-40B4-BE49-F238E27FC236}">
                <a16:creationId xmlns:a16="http://schemas.microsoft.com/office/drawing/2014/main" id="{8693EA6C-79F2-0ADA-D2A5-969C608159D5}"/>
              </a:ext>
            </a:extLst>
          </p:cNvPr>
          <p:cNvSpPr>
            <a:spLocks noGrp="1"/>
          </p:cNvSpPr>
          <p:nvPr>
            <p:ph type="body" sz="half" idx="16"/>
          </p:nvPr>
        </p:nvSpPr>
        <p:spPr>
          <a:xfrm>
            <a:off x="839788" y="1705748"/>
            <a:ext cx="4916435" cy="39758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3">
            <a:extLst>
              <a:ext uri="{FF2B5EF4-FFF2-40B4-BE49-F238E27FC236}">
                <a16:creationId xmlns:a16="http://schemas.microsoft.com/office/drawing/2014/main" id="{5FC83995-8E0B-6881-933D-A9DFF4DE4355}"/>
              </a:ext>
            </a:extLst>
          </p:cNvPr>
          <p:cNvSpPr>
            <a:spLocks noGrp="1"/>
          </p:cNvSpPr>
          <p:nvPr>
            <p:ph type="body" sz="half" idx="17"/>
          </p:nvPr>
        </p:nvSpPr>
        <p:spPr>
          <a:xfrm>
            <a:off x="839788" y="4514731"/>
            <a:ext cx="4916435" cy="13083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763AAA98-1CFD-94ED-0605-65D242DA38D6}"/>
              </a:ext>
            </a:extLst>
          </p:cNvPr>
          <p:cNvSpPr>
            <a:spLocks noGrp="1"/>
          </p:cNvSpPr>
          <p:nvPr>
            <p:ph type="body" sz="half" idx="18"/>
          </p:nvPr>
        </p:nvSpPr>
        <p:spPr>
          <a:xfrm>
            <a:off x="839788" y="3969263"/>
            <a:ext cx="4916435" cy="39758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6" name="Text Placeholder 3">
            <a:extLst>
              <a:ext uri="{FF2B5EF4-FFF2-40B4-BE49-F238E27FC236}">
                <a16:creationId xmlns:a16="http://schemas.microsoft.com/office/drawing/2014/main" id="{4FD56EEA-391E-1694-1ADE-45D2C4AAE1CB}"/>
              </a:ext>
            </a:extLst>
          </p:cNvPr>
          <p:cNvSpPr>
            <a:spLocks noGrp="1"/>
          </p:cNvSpPr>
          <p:nvPr>
            <p:ph type="body" sz="half" idx="19"/>
          </p:nvPr>
        </p:nvSpPr>
        <p:spPr>
          <a:xfrm>
            <a:off x="6435777" y="2251216"/>
            <a:ext cx="4916435" cy="13083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7" name="Text Placeholder 3">
            <a:extLst>
              <a:ext uri="{FF2B5EF4-FFF2-40B4-BE49-F238E27FC236}">
                <a16:creationId xmlns:a16="http://schemas.microsoft.com/office/drawing/2014/main" id="{CCD6D9E1-4820-CA11-DC72-143EC9E9513E}"/>
              </a:ext>
            </a:extLst>
          </p:cNvPr>
          <p:cNvSpPr>
            <a:spLocks noGrp="1"/>
          </p:cNvSpPr>
          <p:nvPr>
            <p:ph type="body" sz="half" idx="20"/>
          </p:nvPr>
        </p:nvSpPr>
        <p:spPr>
          <a:xfrm>
            <a:off x="6435777" y="1705748"/>
            <a:ext cx="4916435" cy="39758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8" name="Text Placeholder 3">
            <a:extLst>
              <a:ext uri="{FF2B5EF4-FFF2-40B4-BE49-F238E27FC236}">
                <a16:creationId xmlns:a16="http://schemas.microsoft.com/office/drawing/2014/main" id="{5961C5BC-99E6-AE32-BE4E-8E430E63C315}"/>
              </a:ext>
            </a:extLst>
          </p:cNvPr>
          <p:cNvSpPr>
            <a:spLocks noGrp="1"/>
          </p:cNvSpPr>
          <p:nvPr>
            <p:ph type="body" sz="half" idx="21"/>
          </p:nvPr>
        </p:nvSpPr>
        <p:spPr>
          <a:xfrm>
            <a:off x="6435777" y="4514731"/>
            <a:ext cx="4916435" cy="1308371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9" name="Text Placeholder 3">
            <a:extLst>
              <a:ext uri="{FF2B5EF4-FFF2-40B4-BE49-F238E27FC236}">
                <a16:creationId xmlns:a16="http://schemas.microsoft.com/office/drawing/2014/main" id="{65FA7628-54CA-C537-F58D-B2A0BB297407}"/>
              </a:ext>
            </a:extLst>
          </p:cNvPr>
          <p:cNvSpPr>
            <a:spLocks noGrp="1"/>
          </p:cNvSpPr>
          <p:nvPr>
            <p:ph type="body" sz="half" idx="22"/>
          </p:nvPr>
        </p:nvSpPr>
        <p:spPr>
          <a:xfrm>
            <a:off x="6435777" y="3969263"/>
            <a:ext cx="4916435" cy="397589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13">
            <a:extLst>
              <a:ext uri="{FF2B5EF4-FFF2-40B4-BE49-F238E27FC236}">
                <a16:creationId xmlns:a16="http://schemas.microsoft.com/office/drawing/2014/main" id="{F47F0D1F-9D06-BB2D-0855-C3C244DC9ED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F2521A1-0140-F676-70A2-E01EFF5400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3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53316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ar Kati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screenshot of a email&#10;&#10;Description automatically generated">
            <a:extLst>
              <a:ext uri="{FF2B5EF4-FFF2-40B4-BE49-F238E27FC236}">
                <a16:creationId xmlns:a16="http://schemas.microsoft.com/office/drawing/2014/main" id="{01B701EB-FFC5-0171-A297-C992ABE1A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619"/>
            <a:ext cx="12210966" cy="6855407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1497882A-B7BE-2C36-EE06-56EF8A68DD8F}"/>
              </a:ext>
            </a:extLst>
          </p:cNvPr>
          <p:cNvSpPr/>
          <p:nvPr/>
        </p:nvSpPr>
        <p:spPr>
          <a:xfrm>
            <a:off x="3502392" y="4844794"/>
            <a:ext cx="5206181" cy="9733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01BA080F-201B-52D0-58EE-3660975C1B4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656763" y="4999703"/>
            <a:ext cx="4897437" cy="663575"/>
          </a:xfrm>
        </p:spPr>
        <p:txBody>
          <a:bodyPr>
            <a:noAutofit/>
          </a:bodyPr>
          <a:lstStyle>
            <a:lvl1pPr marL="0" indent="0" algn="ctr">
              <a:buNone/>
              <a:defRPr sz="1600" b="0" i="0">
                <a:latin typeface="Gill Sans MT" panose="020B0502020104020203" pitchFamily="34" charset="77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 dirty="0"/>
              <a:t>Sign up to my newsletter, Dear Katie, and together</a:t>
            </a:r>
            <a:br>
              <a:rPr lang="en-US" dirty="0"/>
            </a:br>
            <a:r>
              <a:rPr lang="en-US" dirty="0"/>
              <a:t>we can solve your messiest leadership problems.</a:t>
            </a:r>
          </a:p>
        </p:txBody>
      </p:sp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6939F8AE-1609-1DEE-9B98-B07222DB402A}"/>
              </a:ext>
            </a:extLst>
          </p:cNvPr>
          <p:cNvSpPr>
            <a:spLocks noGrp="1"/>
          </p:cNvSpPr>
          <p:nvPr>
            <p:ph type="dt" sz="half" idx="11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015877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ar Ka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in a black shirt&#10;&#10;Description automatically generated">
            <a:extLst>
              <a:ext uri="{FF2B5EF4-FFF2-40B4-BE49-F238E27FC236}">
                <a16:creationId xmlns:a16="http://schemas.microsoft.com/office/drawing/2014/main" id="{580A5B66-18D9-8203-0C79-787F7B36BE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24"/>
            <a:ext cx="12201486" cy="6852675"/>
          </a:xfrm>
          <a:prstGeom prst="rect">
            <a:avLst/>
          </a:prstGeom>
        </p:spPr>
      </p:pic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C57E187F-0DD6-D598-103D-30E0D971966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409465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Dear Ka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in a black shirt&#10;&#10;Description automatically generated">
            <a:extLst>
              <a:ext uri="{FF2B5EF4-FFF2-40B4-BE49-F238E27FC236}">
                <a16:creationId xmlns:a16="http://schemas.microsoft.com/office/drawing/2014/main" id="{580A5B66-18D9-8203-0C79-787F7B36BED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928" t="8578" r="40451" b="60407"/>
          <a:stretch/>
        </p:blipFill>
        <p:spPr>
          <a:xfrm>
            <a:off x="5115697" y="593123"/>
            <a:ext cx="2150076" cy="2125363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F95F8936-7AE1-6B48-89B9-77A939618B2B}"/>
              </a:ext>
            </a:extLst>
          </p:cNvPr>
          <p:cNvSpPr/>
          <p:nvPr/>
        </p:nvSpPr>
        <p:spPr>
          <a:xfrm>
            <a:off x="-21286" y="3236637"/>
            <a:ext cx="12213287" cy="9028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952ACB1-07E4-B638-5712-D44DCF2991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2988" y="3416244"/>
            <a:ext cx="8055493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10000"/>
              </a:lnSpc>
              <a:defRPr sz="32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7A88478-7408-7C41-337D-CBB7189550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76084" y="4657666"/>
            <a:ext cx="5829300" cy="902878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7C7C7A"/>
                </a:solidFill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5" name="Picture 4" descr="A screenshot of a email&#10;&#10;Description automatically generated">
            <a:extLst>
              <a:ext uri="{FF2B5EF4-FFF2-40B4-BE49-F238E27FC236}">
                <a16:creationId xmlns:a16="http://schemas.microsoft.com/office/drawing/2014/main" id="{CC502724-C948-B1F9-AD9F-46C936FDBFA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770" t="86830" r="39535" b="5105"/>
          <a:stretch/>
        </p:blipFill>
        <p:spPr>
          <a:xfrm>
            <a:off x="4856205" y="5959146"/>
            <a:ext cx="2526957" cy="552865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3A5F1274-D75F-94C5-B629-83ECD2E31A1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83391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Dear Ka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95F8936-7AE1-6B48-89B9-77A939618B2B}"/>
              </a:ext>
            </a:extLst>
          </p:cNvPr>
          <p:cNvSpPr/>
          <p:nvPr/>
        </p:nvSpPr>
        <p:spPr>
          <a:xfrm>
            <a:off x="-21286" y="3754788"/>
            <a:ext cx="12213287" cy="90287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>
                <a:noFill/>
              </a:ln>
            </a:endParaRP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2952ACB1-07E4-B638-5712-D44DCF2991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2988" y="3934395"/>
            <a:ext cx="8055493" cy="543664"/>
          </a:xfrm>
          <a:prstGeom prst="rect">
            <a:avLst/>
          </a:prstGeom>
        </p:spPr>
        <p:txBody>
          <a:bodyPr anchor="ctr" anchorCtr="0">
            <a:noAutofit/>
          </a:bodyPr>
          <a:lstStyle>
            <a:lvl1pPr algn="ctr">
              <a:lnSpc>
                <a:spcPct val="110000"/>
              </a:lnSpc>
              <a:defRPr sz="3200"/>
            </a:lvl1pPr>
          </a:lstStyle>
          <a:p>
            <a:r>
              <a:rPr lang="en-US" dirty="0"/>
              <a:t>TITLE CAN GO HERE</a:t>
            </a:r>
          </a:p>
        </p:txBody>
      </p:sp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7A88478-7408-7C41-337D-CBB7189550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5033" y="4856967"/>
            <a:ext cx="5829300" cy="90287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5" name="Picture 4" descr="A screenshot of a email&#10;&#10;Description automatically generated">
            <a:extLst>
              <a:ext uri="{FF2B5EF4-FFF2-40B4-BE49-F238E27FC236}">
                <a16:creationId xmlns:a16="http://schemas.microsoft.com/office/drawing/2014/main" id="{CC502724-C948-B1F9-AD9F-46C936FDBF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770" t="86830" r="39535" b="5105"/>
          <a:stretch/>
        </p:blipFill>
        <p:spPr>
          <a:xfrm>
            <a:off x="4856205" y="5959146"/>
            <a:ext cx="2526957" cy="552865"/>
          </a:xfrm>
          <a:prstGeom prst="rect">
            <a:avLst/>
          </a:prstGeom>
        </p:spPr>
      </p:pic>
      <p:pic>
        <p:nvPicPr>
          <p:cNvPr id="8" name="Picture 7" descr="A green rectangles on a black background&#10;&#10;Description automatically generated">
            <a:extLst>
              <a:ext uri="{FF2B5EF4-FFF2-40B4-BE49-F238E27FC236}">
                <a16:creationId xmlns:a16="http://schemas.microsoft.com/office/drawing/2014/main" id="{ED1D6A61-AD9E-B47A-97B3-DA19FD3C1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255" y="1153970"/>
            <a:ext cx="4359489" cy="1793748"/>
          </a:xfrm>
          <a:prstGeom prst="rect">
            <a:avLst/>
          </a:prstGeom>
        </p:spPr>
      </p:pic>
      <p:sp>
        <p:nvSpPr>
          <p:cNvPr id="6" name="Date Placeholder 13">
            <a:extLst>
              <a:ext uri="{FF2B5EF4-FFF2-40B4-BE49-F238E27FC236}">
                <a16:creationId xmlns:a16="http://schemas.microsoft.com/office/drawing/2014/main" id="{BBA7E642-E550-4814-2AD7-3FFC639BD45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008035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Dear Kati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8">
            <a:extLst>
              <a:ext uri="{FF2B5EF4-FFF2-40B4-BE49-F238E27FC236}">
                <a16:creationId xmlns:a16="http://schemas.microsoft.com/office/drawing/2014/main" id="{77A88478-7408-7C41-337D-CBB7189550D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181349" y="4876423"/>
            <a:ext cx="5829300" cy="902878"/>
          </a:xfrm>
        </p:spPr>
        <p:txBody>
          <a:bodyPr>
            <a:normAutofit/>
          </a:bodyPr>
          <a:lstStyle>
            <a:lvl1pPr marL="0" indent="0" algn="ctr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pic>
        <p:nvPicPr>
          <p:cNvPr id="5" name="Picture 4" descr="A screenshot of a email&#10;&#10;Description automatically generated">
            <a:extLst>
              <a:ext uri="{FF2B5EF4-FFF2-40B4-BE49-F238E27FC236}">
                <a16:creationId xmlns:a16="http://schemas.microsoft.com/office/drawing/2014/main" id="{CC502724-C948-B1F9-AD9F-46C936FDBF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9770" t="86830" r="39535" b="5105"/>
          <a:stretch/>
        </p:blipFill>
        <p:spPr>
          <a:xfrm>
            <a:off x="4856205" y="5959146"/>
            <a:ext cx="2526957" cy="552865"/>
          </a:xfrm>
          <a:prstGeom prst="rect">
            <a:avLst/>
          </a:prstGeom>
        </p:spPr>
      </p:pic>
      <p:pic>
        <p:nvPicPr>
          <p:cNvPr id="8" name="Picture 7" descr="A green rectangles on a black background&#10;&#10;Description automatically generated">
            <a:extLst>
              <a:ext uri="{FF2B5EF4-FFF2-40B4-BE49-F238E27FC236}">
                <a16:creationId xmlns:a16="http://schemas.microsoft.com/office/drawing/2014/main" id="{ED1D6A61-AD9E-B47A-97B3-DA19FD3C15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6254" y="1810349"/>
            <a:ext cx="4359489" cy="1793748"/>
          </a:xfrm>
          <a:prstGeom prst="rect">
            <a:avLst/>
          </a:prstGeom>
        </p:spPr>
      </p:pic>
      <p:sp>
        <p:nvSpPr>
          <p:cNvPr id="2" name="Date Placeholder 13">
            <a:extLst>
              <a:ext uri="{FF2B5EF4-FFF2-40B4-BE49-F238E27FC236}">
                <a16:creationId xmlns:a16="http://schemas.microsoft.com/office/drawing/2014/main" id="{8213C108-079D-E743-C4FB-5086B5D5270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66424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9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3">
            <a:extLst>
              <a:ext uri="{FF2B5EF4-FFF2-40B4-BE49-F238E27FC236}">
                <a16:creationId xmlns:a16="http://schemas.microsoft.com/office/drawing/2014/main" id="{F15ADFE3-4021-0EC0-071B-5B1E2118B7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52488" y="1371600"/>
            <a:ext cx="10501312" cy="4494213"/>
          </a:xfrm>
        </p:spPr>
        <p:txBody>
          <a:bodyPr>
            <a:normAutofit/>
          </a:bodyPr>
          <a:lstStyle>
            <a:lvl1pPr marL="0" indent="0">
              <a:buNone/>
              <a:defRPr sz="4400"/>
            </a:lvl1pPr>
          </a:lstStyle>
          <a:p>
            <a:pPr lvl="0"/>
            <a:r>
              <a:rPr lang="en-GB" dirty="0"/>
              <a:t>A large meaningful statement can go here, which creates an impactful change in the flow of your presentation.</a:t>
            </a:r>
          </a:p>
        </p:txBody>
      </p:sp>
      <p:sp>
        <p:nvSpPr>
          <p:cNvPr id="3" name="Date Placeholder 13">
            <a:extLst>
              <a:ext uri="{FF2B5EF4-FFF2-40B4-BE49-F238E27FC236}">
                <a16:creationId xmlns:a16="http://schemas.microsoft.com/office/drawing/2014/main" id="{C607CD5F-8EE9-B25A-D384-05CBB8831C1A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7503326-19D2-ABA2-5D9B-5A056477B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8480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25389AD-BF8E-C723-2F0B-5ADF5D99A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3446" y="-23446"/>
            <a:ext cx="4572000" cy="4635832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65914300-DF2B-5B4F-3A66-EB8444166FA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5A71E7-6803-B4E9-02A6-127F444AA91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86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Large stat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C25389AD-BF8E-C723-2F0B-5ADF5D99A9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643446" y="-23446"/>
            <a:ext cx="4572000" cy="4635832"/>
          </a:xfrm>
          <a:prstGeom prst="rect">
            <a:avLst/>
          </a:prstGeom>
        </p:spPr>
      </p:pic>
      <p:sp>
        <p:nvSpPr>
          <p:cNvPr id="4" name="Date Placeholder 13">
            <a:extLst>
              <a:ext uri="{FF2B5EF4-FFF2-40B4-BE49-F238E27FC236}">
                <a16:creationId xmlns:a16="http://schemas.microsoft.com/office/drawing/2014/main" id="{3458552C-4C4F-3F9F-A76A-39896693E78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5C1B846-AB57-8A24-010A-B8D6C61499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912" y="6276039"/>
            <a:ext cx="1082576" cy="445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8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6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slideLayout" Target="../slideLayouts/slideLayout66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67" Type="http://schemas.openxmlformats.org/officeDocument/2006/relationships/slideLayout" Target="../slideLayouts/slideLayout67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DC5C8D-082D-AA17-A08A-4CD395FF09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3200400"/>
            <a:ext cx="10515600" cy="29765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19" name="Title Placeholder 18">
            <a:extLst>
              <a:ext uri="{FF2B5EF4-FFF2-40B4-BE49-F238E27FC236}">
                <a16:creationId xmlns:a16="http://schemas.microsoft.com/office/drawing/2014/main" id="{AE56F13F-1BEE-30F9-09C4-CBD9D57D7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10" name="Date Placeholder 13">
            <a:extLst>
              <a:ext uri="{FF2B5EF4-FFF2-40B4-BE49-F238E27FC236}">
                <a16:creationId xmlns:a16="http://schemas.microsoft.com/office/drawing/2014/main" id="{1539EE92-665C-98E0-39A6-AC4DA0E87D4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820400" y="6486195"/>
            <a:ext cx="1189722" cy="235280"/>
          </a:xfrm>
          <a:prstGeom prst="rect">
            <a:avLst/>
          </a:prstGeom>
        </p:spPr>
        <p:txBody>
          <a:bodyPr/>
          <a:lstStyle>
            <a:lvl1pPr algn="r">
              <a:defRPr sz="900"/>
            </a:lvl1pPr>
          </a:lstStyle>
          <a:p>
            <a:fld id="{2BE86032-03E0-4E7F-8E5D-B987C4692B34}" type="datetimeFigureOut">
              <a:rPr lang="en-GB" smtClean="0"/>
              <a:t>17/02/2026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33141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  <p:sldLayoutId id="2147483712" r:id="rId52"/>
    <p:sldLayoutId id="2147483713" r:id="rId53"/>
    <p:sldLayoutId id="2147483714" r:id="rId54"/>
    <p:sldLayoutId id="2147483715" r:id="rId55"/>
    <p:sldLayoutId id="2147483716" r:id="rId56"/>
    <p:sldLayoutId id="2147483717" r:id="rId57"/>
    <p:sldLayoutId id="2147483718" r:id="rId58"/>
    <p:sldLayoutId id="2147483719" r:id="rId59"/>
    <p:sldLayoutId id="2147483720" r:id="rId60"/>
    <p:sldLayoutId id="2147483721" r:id="rId61"/>
    <p:sldLayoutId id="2147483722" r:id="rId62"/>
    <p:sldLayoutId id="2147483723" r:id="rId63"/>
    <p:sldLayoutId id="2147483724" r:id="rId64"/>
    <p:sldLayoutId id="2147483725" r:id="rId65"/>
    <p:sldLayoutId id="2147483726" r:id="rId66"/>
    <p:sldLayoutId id="2147483727" r:id="rId6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b="0" i="0" kern="1200" spc="300" baseline="0">
          <a:solidFill>
            <a:schemeClr val="tx1"/>
          </a:solidFill>
          <a:latin typeface="Gill Sans" panose="020B0502020104020203" pitchFamily="34" charset="-79"/>
          <a:ea typeface="+mj-ea"/>
          <a:cs typeface="Gill Sans" panose="020B0502020104020203" pitchFamily="34" charset="-79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4000" b="0" i="0" kern="1200">
          <a:solidFill>
            <a:srgbClr val="7C7C7A"/>
          </a:solidFill>
          <a:latin typeface="+mn-lt"/>
          <a:ea typeface="+mn-ea"/>
          <a:cs typeface="Gill Sans" panose="020B0502020104020203" pitchFamily="34" charset="-79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3200" b="0" i="0" kern="1200">
          <a:solidFill>
            <a:srgbClr val="7C7C7A"/>
          </a:solidFill>
          <a:latin typeface="+mn-lt"/>
          <a:ea typeface="+mn-ea"/>
          <a:cs typeface="Gill Sans" panose="020B0502020104020203" pitchFamily="34" charset="-79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rgbClr val="7C7C7A"/>
          </a:solidFill>
          <a:latin typeface="+mn-lt"/>
          <a:ea typeface="+mn-ea"/>
          <a:cs typeface="Gill Sans" panose="020B0502020104020203" pitchFamily="34" charset="-79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rgbClr val="7C7C7A"/>
          </a:solidFill>
          <a:latin typeface="+mn-lt"/>
          <a:ea typeface="+mn-ea"/>
          <a:cs typeface="Gill Sans" panose="020B0502020104020203" pitchFamily="34" charset="-79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400" b="0" i="0" kern="1200">
          <a:solidFill>
            <a:srgbClr val="7C7C7A"/>
          </a:solidFill>
          <a:latin typeface="+mn-lt"/>
          <a:ea typeface="+mn-ea"/>
          <a:cs typeface="Gill Sans" panose="020B0502020104020203" pitchFamily="34" charset="-79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hyperlink" Target="mailto:katie@katiebest.com" TargetMode="Externa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25ADBB0A-75D6-2F3C-F35C-3E6997D26ED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/>
              <a:t>Dr. Katie Best</a:t>
            </a:r>
          </a:p>
          <a:p>
            <a:r>
              <a:rPr lang="en-GB" dirty="0">
                <a:hlinkClick r:id="rId2"/>
              </a:rPr>
              <a:t>katie@katiebest.com</a:t>
            </a:r>
            <a:r>
              <a:rPr lang="en-GB" dirty="0"/>
              <a:t> </a:t>
            </a:r>
          </a:p>
          <a:p>
            <a:r>
              <a:rPr lang="en-GB" dirty="0"/>
              <a:t>Senior Visiting Research Fellow, KBS</a:t>
            </a:r>
          </a:p>
          <a:p>
            <a:r>
              <a:rPr lang="en-GB" dirty="0"/>
              <a:t>Leadership Coach &amp; Consultant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7F1A609-E879-89AA-AC93-0A2B18C4D5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b="1" dirty="0"/>
              <a:t>Maybe you're not actually a good team leader?</a:t>
            </a:r>
            <a:endParaRPr lang="en-GB" sz="4400" b="1" dirty="0"/>
          </a:p>
        </p:txBody>
      </p:sp>
      <p:pic>
        <p:nvPicPr>
          <p:cNvPr id="7" name="Picture 6" descr="A qr code on a green and white background&#10;&#10;AI-generated content may be incorrect.">
            <a:extLst>
              <a:ext uri="{FF2B5EF4-FFF2-40B4-BE49-F238E27FC236}">
                <a16:creationId xmlns:a16="http://schemas.microsoft.com/office/drawing/2014/main" id="{288F30C6-5D2A-8955-7C3E-7108D78D25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93" y="3723663"/>
            <a:ext cx="2861612" cy="2861612"/>
          </a:xfrm>
          <a:prstGeom prst="rect">
            <a:avLst/>
          </a:prstGeom>
          <a:ln>
            <a:solidFill>
              <a:schemeClr val="tx2"/>
            </a:solidFill>
          </a:ln>
        </p:spPr>
      </p:pic>
      <p:pic>
        <p:nvPicPr>
          <p:cNvPr id="11" name="Picture 10" descr="A yellow book with white text&#10;&#10;AI-generated content may be incorrect.">
            <a:extLst>
              <a:ext uri="{FF2B5EF4-FFF2-40B4-BE49-F238E27FC236}">
                <a16:creationId xmlns:a16="http://schemas.microsoft.com/office/drawing/2014/main" id="{A9EEBF05-D140-E6B0-1D2D-9FCA237413E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1777" y="3723662"/>
            <a:ext cx="2861613" cy="2861613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13695394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6D952C-BF99-5326-1FD7-B3C621A8A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1702" y="246401"/>
            <a:ext cx="5402462" cy="6365198"/>
          </a:xfrm>
          <a:prstGeom prst="rect">
            <a:avLst/>
          </a:prstGeom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83B7076-D3E0-ABEB-ED30-E48FE626193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2E24ACF-8DDD-877B-7E41-88CE6716499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80951" y="475012"/>
            <a:ext cx="3378530" cy="5717969"/>
          </a:xfrm>
        </p:spPr>
        <p:txBody>
          <a:bodyPr>
            <a:normAutofit fontScale="70000" lnSpcReduction="20000"/>
          </a:bodyPr>
          <a:lstStyle/>
          <a:p>
            <a:r>
              <a:rPr lang="en-GB" b="1" dirty="0">
                <a:solidFill>
                  <a:schemeClr val="tx1"/>
                </a:solidFill>
              </a:rPr>
              <a:t>What characteristics do good teams have?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‘Project Aristotle’ model </a:t>
            </a:r>
            <a:r>
              <a:rPr lang="en-GB" b="1" dirty="0">
                <a:solidFill>
                  <a:schemeClr val="tx1"/>
                </a:solidFill>
              </a:rPr>
              <a:t>developed by Google</a:t>
            </a:r>
            <a:r>
              <a:rPr lang="en-GB" dirty="0">
                <a:solidFill>
                  <a:schemeClr val="tx1"/>
                </a:solidFill>
              </a:rPr>
              <a:t>, based on in-firm data of best-performing teams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/>
                </a:solidFill>
              </a:rPr>
              <a:t>Psychological safety is the underpinning </a:t>
            </a:r>
            <a:r>
              <a:rPr lang="en-GB" dirty="0">
                <a:solidFill>
                  <a:schemeClr val="tx1"/>
                </a:solidFill>
              </a:rPr>
              <a:t>– without that you can’t have anything else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</a:rPr>
              <a:t>Leaders can use this to provide focus: </a:t>
            </a:r>
            <a:r>
              <a:rPr lang="en-GB" b="1" dirty="0">
                <a:solidFill>
                  <a:schemeClr val="tx1"/>
                </a:solidFill>
              </a:rPr>
              <a:t>a good team leader will work on all of these elements</a:t>
            </a:r>
            <a:r>
              <a:rPr lang="en-GB" dirty="0">
                <a:solidFill>
                  <a:schemeClr val="tx1"/>
                </a:solidFill>
              </a:rPr>
              <a:t>.</a:t>
            </a:r>
          </a:p>
          <a:p>
            <a:endParaRPr lang="en-GB" dirty="0">
              <a:solidFill>
                <a:schemeClr val="tx1"/>
              </a:solidFill>
            </a:endParaRPr>
          </a:p>
          <a:p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566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DBE92CD0-9DDD-1531-F1BD-CE72426EE5B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14051473"/>
              </p:ext>
            </p:extLst>
          </p:nvPr>
        </p:nvGraphicFramePr>
        <p:xfrm>
          <a:off x="1951511" y="1252847"/>
          <a:ext cx="8288977" cy="43523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668170AA-A7D8-969C-6384-19999F718E08}"/>
              </a:ext>
            </a:extLst>
          </p:cNvPr>
          <p:cNvSpPr txBox="1"/>
          <p:nvPr/>
        </p:nvSpPr>
        <p:spPr>
          <a:xfrm>
            <a:off x="656650" y="239340"/>
            <a:ext cx="10408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Transformational leadership comprises four elements: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F9FC282-6D01-7B6A-3B25-702257102E24}"/>
              </a:ext>
            </a:extLst>
          </p:cNvPr>
          <p:cNvSpPr txBox="1"/>
          <p:nvPr/>
        </p:nvSpPr>
        <p:spPr>
          <a:xfrm>
            <a:off x="9800650" y="6394662"/>
            <a:ext cx="2141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1400" dirty="0"/>
              <a:t>(Bass &amp; Avolio, 2004)</a:t>
            </a:r>
          </a:p>
        </p:txBody>
      </p:sp>
    </p:spTree>
    <p:extLst>
      <p:ext uri="{BB962C8B-B14F-4D97-AF65-F5344CB8AC3E}">
        <p14:creationId xmlns:p14="http://schemas.microsoft.com/office/powerpoint/2010/main" val="17295333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A2D6F9-88D0-F829-9B34-6FA2B1B6FA50}"/>
              </a:ext>
            </a:extLst>
          </p:cNvPr>
          <p:cNvSpPr txBox="1"/>
          <p:nvPr/>
        </p:nvSpPr>
        <p:spPr>
          <a:xfrm>
            <a:off x="795989" y="210510"/>
            <a:ext cx="8815079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/>
              <a:t>Over the course of the day, you could consider: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/>
              <a:t>To what degree are you/other leaders in your area leading your teams in line with Project Aristotle?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/>
              <a:t>To what degree are you making use of each of the four elements of transformational leadership in your work?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/>
              <a:t>How could these models be helpful for prompting future leadership development activities?</a:t>
            </a:r>
          </a:p>
        </p:txBody>
      </p:sp>
    </p:spTree>
    <p:extLst>
      <p:ext uri="{BB962C8B-B14F-4D97-AF65-F5344CB8AC3E}">
        <p14:creationId xmlns:p14="http://schemas.microsoft.com/office/powerpoint/2010/main" val="3107079752"/>
      </p:ext>
    </p:extLst>
  </p:cSld>
  <p:clrMapOvr>
    <a:masterClrMapping/>
  </p:clrMapOvr>
</p:sld>
</file>

<file path=ppt/theme/theme1.xml><?xml version="1.0" encoding="utf-8"?>
<a:theme xmlns:a="http://schemas.openxmlformats.org/drawingml/2006/main" name="KatieBest May 2025">
  <a:themeElements>
    <a:clrScheme name="Katie Best Colours v2">
      <a:dk1>
        <a:srgbClr val="3E3E3C"/>
      </a:dk1>
      <a:lt1>
        <a:srgbClr val="F9F8F3"/>
      </a:lt1>
      <a:dk2>
        <a:srgbClr val="92AF1C"/>
      </a:dk2>
      <a:lt2>
        <a:srgbClr val="E7E6E6"/>
      </a:lt2>
      <a:accent1>
        <a:srgbClr val="9AC31C"/>
      </a:accent1>
      <a:accent2>
        <a:srgbClr val="E6E670"/>
      </a:accent2>
      <a:accent3>
        <a:srgbClr val="F3CC70"/>
      </a:accent3>
      <a:accent4>
        <a:srgbClr val="D382CE"/>
      </a:accent4>
      <a:accent5>
        <a:srgbClr val="3B6989"/>
      </a:accent5>
      <a:accent6>
        <a:srgbClr val="369FAA"/>
      </a:accent6>
      <a:hlink>
        <a:srgbClr val="0563C1"/>
      </a:hlink>
      <a:folHlink>
        <a:srgbClr val="AA1E8C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KatieBest May 2025" id="{A50B7F4F-DD49-41D1-84FD-5EED19B64A8C}" vid="{67489DC2-DE2C-4D9D-BA85-44873256179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a563689a-aa51-4935-8727-07e67b0e441c">
      <Terms xmlns="http://schemas.microsoft.com/office/infopath/2007/PartnerControls"/>
    </lcf76f155ced4ddcb4097134ff3c332f>
    <TaxCatchAll xmlns="4f173341-106d-460d-9575-6cf02dd83edf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5A8BCD4A57BE64684A4F1799E215CDD" ma:contentTypeVersion="12" ma:contentTypeDescription="Create a new document." ma:contentTypeScope="" ma:versionID="aa5ee0ffccd1afed3eb0b9b22d9760c6">
  <xsd:schema xmlns:xsd="http://www.w3.org/2001/XMLSchema" xmlns:xs="http://www.w3.org/2001/XMLSchema" xmlns:p="http://schemas.microsoft.com/office/2006/metadata/properties" xmlns:ns2="a563689a-aa51-4935-8727-07e67b0e441c" xmlns:ns3="4f173341-106d-460d-9575-6cf02dd83edf" targetNamespace="http://schemas.microsoft.com/office/2006/metadata/properties" ma:root="true" ma:fieldsID="278a906f3b76154070c85b348eff0f89" ns2:_="" ns3:_="">
    <xsd:import namespace="a563689a-aa51-4935-8727-07e67b0e441c"/>
    <xsd:import namespace="4f173341-106d-460d-9575-6cf02dd83ed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563689a-aa51-4935-8727-07e67b0e441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579a89b1-2c2c-4f7f-9bd7-7914fb13a02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173341-106d-460d-9575-6cf02dd83edf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e889407-0c01-4b27-827d-3cfcf6750d31}" ma:internalName="TaxCatchAll" ma:showField="CatchAllData" ma:web="4f173341-106d-460d-9575-6cf02dd83ed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90D85AB-F4B7-4E44-BC62-4659E0267F22}">
  <ds:schemaRefs>
    <ds:schemaRef ds:uri="http://purl.org/dc/elements/1.1/"/>
    <ds:schemaRef ds:uri="http://purl.org/dc/dcmitype/"/>
    <ds:schemaRef ds:uri="4f173341-106d-460d-9575-6cf02dd83edf"/>
    <ds:schemaRef ds:uri="http://schemas.microsoft.com/office/2006/documentManagement/types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a563689a-aa51-4935-8727-07e67b0e441c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25360AF-DB34-4162-8769-470F41D4A1A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BD21AEE-F458-45B8-9C18-927E29B9CB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563689a-aa51-4935-8727-07e67b0e441c"/>
    <ds:schemaRef ds:uri="4f173341-106d-460d-9575-6cf02dd83ed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KatieBest May 2025</Template>
  <TotalTime>41</TotalTime>
  <Words>248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Gill Sans</vt:lpstr>
      <vt:lpstr>Gill Sans Light</vt:lpstr>
      <vt:lpstr>Gill Sans MT</vt:lpstr>
      <vt:lpstr>KatieBest May 2025</vt:lpstr>
      <vt:lpstr>Maybe you're not actually a good team leader?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Katie Best</dc:creator>
  <cp:lastModifiedBy>Rachel McKenzie</cp:lastModifiedBy>
  <cp:revision>2</cp:revision>
  <dcterms:created xsi:type="dcterms:W3CDTF">2025-11-06T14:14:38Z</dcterms:created>
  <dcterms:modified xsi:type="dcterms:W3CDTF">2026-02-17T14:43:27Z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0x01010075A8BCD4A57BE64684A4F1799E215CDD</vt:lpwstr>
  </property>
</Properties>
</file>